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snapToObjects="1">
      <p:cViewPr varScale="1">
        <p:scale>
          <a:sx n="120" d="100"/>
          <a:sy n="120" d="100"/>
        </p:scale>
        <p:origin x="80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SLIDE 1</a:t>
            </a:r>
          </a:p>
          <a:p>
            <a:r>
              <a:rPr dirty="0"/>
              <a:t>Title bridge added at the speaker's request on 14 September 2026, followed by original script section 1.</a:t>
            </a:r>
          </a:p>
          <a:p>
            <a:endParaRPr dirty="0"/>
          </a:p>
          <a:p>
            <a:r>
              <a:rPr dirty="0"/>
              <a:t>SPOKEN SCRIPT</a:t>
            </a:r>
          </a:p>
          <a:p>
            <a:r>
              <a:rPr dirty="0"/>
              <a:t>Good </a:t>
            </a:r>
            <a:r>
              <a:rPr lang="en-GB" dirty="0"/>
              <a:t>Evening</a:t>
            </a:r>
            <a:r>
              <a:rPr dirty="0"/>
              <a:t>.</a:t>
            </a:r>
          </a:p>
          <a:p>
            <a:r>
              <a:rPr dirty="0"/>
              <a:t>I want to start with a deliberately provocative statement.</a:t>
            </a:r>
          </a:p>
          <a:p>
            <a:r>
              <a:rPr dirty="0"/>
              <a:t>I think the way we currently do computational science is becoming obsolete.</a:t>
            </a:r>
          </a:p>
          <a:p>
            <a:r>
              <a:rPr dirty="0"/>
              <a:t>I don't mean that scientists are becoming obsolete.</a:t>
            </a:r>
          </a:p>
          <a:p>
            <a:r>
              <a:rPr dirty="0"/>
              <a:t>I don't mean experiments are obsolete.</a:t>
            </a:r>
          </a:p>
          <a:p>
            <a:r>
              <a:rPr dirty="0"/>
              <a:t>And I certainly don't mean that expertise, statistical </a:t>
            </a:r>
            <a:r>
              <a:rPr dirty="0" err="1"/>
              <a:t>rigour</a:t>
            </a:r>
            <a:r>
              <a:rPr dirty="0"/>
              <a:t> or biological judgement are obsolete.</a:t>
            </a:r>
          </a:p>
          <a:p>
            <a:r>
              <a:rPr dirty="0"/>
              <a:t>I mean something much more specific.</a:t>
            </a:r>
          </a:p>
          <a:p>
            <a:r>
              <a:rPr dirty="0"/>
              <a:t>I think the operating model in which humans act as the integration layer between hundreds of computational tools is reaching its end.</a:t>
            </a:r>
          </a:p>
          <a:p>
            <a:r>
              <a:rPr dirty="0"/>
              <a:t>END OF SPOKEN SCRIPT</a:t>
            </a:r>
          </a:p>
          <a:p>
            <a:endParaRPr dirty="0"/>
          </a:p>
          <a:p>
            <a:r>
              <a:rPr dirty="0"/>
              <a:t>[Sources]</a:t>
            </a:r>
          </a:p>
          <a:p>
            <a:r>
              <a:rPr dirty="0"/>
              <a:t>Brand and official logo: https://</a:t>
            </a:r>
            <a:r>
              <a:rPr dirty="0" err="1"/>
              <a:t>clawbio.ai</a:t>
            </a:r>
            <a:r>
              <a:rPr dirty="0"/>
              <a:t>/ and https://</a:t>
            </a:r>
            <a:r>
              <a:rPr dirty="0" err="1"/>
              <a:t>clawbio.ai</a:t>
            </a:r>
            <a:r>
              <a:rPr dirty="0"/>
              <a:t>/</a:t>
            </a:r>
            <a:r>
              <a:rPr dirty="0" err="1"/>
              <a:t>img</a:t>
            </a:r>
            <a:r>
              <a:rPr dirty="0"/>
              <a:t>/</a:t>
            </a:r>
            <a:r>
              <a:rPr dirty="0" err="1"/>
              <a:t>clawbio-logo.jpeg</a:t>
            </a:r>
            <a:r>
              <a:rPr dirty="0"/>
              <a:t> (checked 12 September 2026).</a:t>
            </a:r>
          </a:p>
          <a:p>
            <a:r>
              <a:rPr dirty="0"/>
              <a:t>Event title: https://</a:t>
            </a:r>
            <a:r>
              <a:rPr dirty="0" err="1"/>
              <a:t>luma.com</a:t>
            </a:r>
            <a:r>
              <a:rPr dirty="0"/>
              <a:t>/clawbio-7ibq</a:t>
            </a:r>
          </a:p>
          <a:p>
            <a:r>
              <a:rPr dirty="0"/>
              <a:t>[/Sources]</a:t>
            </a:r>
          </a:p>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SLIDE 10</a:t>
            </a:r>
          </a:p>
          <a:p>
            <a:r>
              <a:t>Original supplied script section 10. Wording preserved; line breaks may reflect slide boundaries.</a:t>
            </a:r>
          </a:p>
          <a:p>
            <a:endParaRPr/>
          </a:p>
          <a:p>
            <a:r>
              <a:t>SPOKEN SCRIPT</a:t>
            </a:r>
          </a:p>
          <a:p>
            <a:r>
              <a:t>The repository already spans a fairly broad slice of bioinformatics.</a:t>
            </a:r>
          </a:p>
          <a:p>
            <a:r>
              <a:t>Pharmacogenomics.</a:t>
            </a:r>
          </a:p>
          <a:p>
            <a:r>
              <a:t>Polygenic risk.</a:t>
            </a:r>
          </a:p>
          <a:p>
            <a:r>
              <a:t>Ancestry analysis.</a:t>
            </a:r>
          </a:p>
          <a:p>
            <a:r>
              <a:t>GWAS interrogation.</a:t>
            </a:r>
          </a:p>
          <a:p>
            <a:r>
              <a:t>Fine mapping.</a:t>
            </a:r>
          </a:p>
          <a:p>
            <a:r>
              <a:t>Variant annotation.</a:t>
            </a:r>
          </a:p>
          <a:p>
            <a:r>
              <a:t>Clinical variant interpretation.</a:t>
            </a:r>
          </a:p>
          <a:p>
            <a:r>
              <a:t>UK Biobank navigation.</a:t>
            </a:r>
          </a:p>
          <a:p>
            <a:r>
              <a:t>Bulk RNA-seq.</a:t>
            </a:r>
          </a:p>
          <a:p>
            <a:r>
              <a:t>Single-cell RNA-seq.</a:t>
            </a:r>
          </a:p>
          <a:p>
            <a:r>
              <a:t>Methylation.</a:t>
            </a:r>
          </a:p>
          <a:p>
            <a:r>
              <a:t>Proteomics.</a:t>
            </a:r>
          </a:p>
          <a:p>
            <a:r>
              <a:t>Metagenomics.</a:t>
            </a:r>
          </a:p>
          <a:p>
            <a:r>
              <a:t>And through the Galaxy Bridge, thousands of existing Galaxy tools become discoverable and potentially composable by agents.</a:t>
            </a:r>
          </a:p>
          <a:p>
            <a:r>
              <a:t>There are wrappers around established nf-core workflows, including RNA-seq, single-cell preprocessing and Sarek.</a:t>
            </a:r>
          </a:p>
          <a:p>
            <a:r>
              <a:t>That last point matters.</a:t>
            </a:r>
          </a:p>
          <a:p>
            <a:r>
              <a:t>The aim is not to rewrite bioinformatics using AI.</a:t>
            </a:r>
          </a:p>
          <a:p>
            <a:r>
              <a:t>That would be a terrible waste of decades of community effort.</a:t>
            </a:r>
          </a:p>
          <a:p>
            <a:r>
              <a:t>The aim is to make the tools we already trust agent-addressable.</a:t>
            </a:r>
          </a:p>
          <a:p>
            <a:r>
              <a:t>The intelligence moves into orchestration.</a:t>
            </a:r>
          </a:p>
          <a:p>
            <a:r>
              <a:t>The computation remains in scientific software.</a:t>
            </a:r>
          </a:p>
          <a:p>
            <a:r>
              <a:t>END OF SPOKEN SCRIPT</a:t>
            </a:r>
          </a:p>
          <a:p>
            <a:endParaRPr/>
          </a:p>
          <a:p>
            <a:r>
              <a:t>[Sources]</a:t>
            </a:r>
          </a:p>
          <a:p>
            <a:r>
              <a:t>Brand and official logo: https://clawbio.ai/ and https://clawbio.ai/img/clawbio-logo.jpeg (checked 12 September 2026).</a:t>
            </a:r>
          </a:p>
          <a:p>
            <a:r>
              <a:t>Event title: https://luma.com/clawbio-7ibq</a:t>
            </a:r>
          </a:p>
          <a:p>
            <a:r>
              <a:t>ClawBio repository README: https://github.com/ClawBio/ClawBio/blob/main/README.md</a:t>
            </a:r>
          </a:p>
          <a:p>
            <a:r>
              <a:t>13 September 2026: 97 skills; 92 runnable demos; 4,824 reported tests; 8,182 Galaxy tools. Reported repository counts, not independently rerun.</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SLIDE 11</a:t>
            </a:r>
          </a:p>
          <a:p>
            <a:r>
              <a:t>Original supplied script section 11. Wording preserved; line breaks may reflect slide boundaries.</a:t>
            </a:r>
          </a:p>
          <a:p>
            <a:endParaRPr/>
          </a:p>
          <a:p>
            <a:r>
              <a:t>SPOKEN SCRIPT</a:t>
            </a:r>
          </a:p>
          <a:p>
            <a:r>
              <a:t>Let's make this more concrete.</a:t>
            </a:r>
          </a:p>
          <a:p>
            <a:r>
              <a:t>Imagine an RNA experiment happening here at the Crick.</a:t>
            </a:r>
          </a:p>
          <a:p>
            <a:r>
              <a:t>You have FASTQ files.</a:t>
            </a:r>
          </a:p>
          <a:p>
            <a:r>
              <a:t>Your question is not:</a:t>
            </a:r>
          </a:p>
          <a:p>
            <a:r>
              <a:t>“How do I configure nf-core/rnaseq?”</a:t>
            </a:r>
          </a:p>
          <a:p>
            <a:r>
              <a:t>Your question is biological.</a:t>
            </a:r>
          </a:p>
          <a:p>
            <a:r>
              <a:t>Perhaps:</a:t>
            </a:r>
          </a:p>
          <a:p>
            <a:r>
              <a:t>“Why does this perturbation rescue the phenotype?”</a:t>
            </a:r>
          </a:p>
          <a:p>
            <a:r>
              <a:t>The agent receives that objective.</a:t>
            </a:r>
          </a:p>
          <a:p>
            <a:r>
              <a:t>It recognises that the raw sequencing data first require processing.</a:t>
            </a:r>
          </a:p>
          <a:p>
            <a:r>
              <a:t>It invokes a validated RNA-seq workflow.</a:t>
            </a:r>
          </a:p>
          <a:p>
            <a:r>
              <a:t>It checks whether the sequencing quality is acceptable.</a:t>
            </a:r>
          </a:p>
          <a:p>
            <a:r>
              <a:t>It obtains the count matrix.</a:t>
            </a:r>
          </a:p>
          <a:p>
            <a:r>
              <a:t>Another capability performs differential expression.</a:t>
            </a:r>
          </a:p>
          <a:p>
            <a:r>
              <a:t>Another performs pathway-level analysis.</a:t>
            </a:r>
          </a:p>
          <a:p>
            <a:r>
              <a:t>Perhaps another interrogates previous studies.</a:t>
            </a:r>
          </a:p>
          <a:p>
            <a:r>
              <a:t>The agent examines the outputs and asks:</a:t>
            </a:r>
          </a:p>
          <a:p>
            <a:r>
              <a:t>Does the evidence support our original mechanism?</a:t>
            </a:r>
          </a:p>
          <a:p>
            <a:r>
              <a:t>Are there contradictory signals?</a:t>
            </a:r>
          </a:p>
          <a:p>
            <a:r>
              <a:t>Is the effect driven by one outlier?</a:t>
            </a:r>
          </a:p>
          <a:p>
            <a:r>
              <a:t>Do the pathways suggest an alternative explanation?</a:t>
            </a:r>
          </a:p>
          <a:p>
            <a:r>
              <a:t>Maybe it then proposes:</a:t>
            </a:r>
          </a:p>
          <a:p>
            <a:r>
              <a:t>“The strongest unexpected signal is interferon response. I found two competing explanations. These three perturbations would discriminate between them.”</a:t>
            </a:r>
          </a:p>
          <a:p>
            <a:r>
              <a:t>Now we have moved beyond pipeline automation.</a:t>
            </a:r>
          </a:p>
          <a:p>
            <a:r>
              <a:t>The pipeline was only one step.</a:t>
            </a:r>
          </a:p>
          <a:p>
            <a:r>
              <a:t>The agent is operating across the scientific reasoning-execution loop.</a:t>
            </a:r>
          </a:p>
          <a:p>
            <a:r>
              <a:t>That, for me, is where things become transformative.</a:t>
            </a:r>
          </a:p>
          <a:p>
            <a:r>
              <a:t>END OF SPOKEN SCRIPT</a:t>
            </a:r>
          </a:p>
          <a:p>
            <a:endParaRPr/>
          </a:p>
          <a:p>
            <a:r>
              <a:t>[Sources]</a:t>
            </a:r>
          </a:p>
          <a:p>
            <a:r>
              <a:t>Brand and official logo: https://clawbio.ai/ and https://clawbio.ai/img/clawbio-logo.jpeg (checked 12 September 2026).</a:t>
            </a:r>
          </a:p>
          <a:p>
            <a:r>
              <a:t>Event title: https://luma.com/clawbio-7ibq</a:t>
            </a:r>
          </a:p>
          <a:p>
            <a:r>
              <a:t>ClawBio repository README: https://github.com/ClawBio/ClawBio/blob/main/README.md</a:t>
            </a:r>
          </a:p>
          <a:p>
            <a:r>
              <a:t>13 September 2026: 97 skills; 92 runnable demos; 4,824 reported tests; 8,182 Galaxy tools. Reported repository counts, not independently rerun.</a:t>
            </a:r>
          </a:p>
          <a:p>
            <a:r>
              <a:t>RNA workflow example is a proposed composition, not a claim of demonstrated end-to-end execution.</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SLIDE 12</a:t>
            </a:r>
          </a:p>
          <a:p>
            <a:r>
              <a:t>Original supplied script section 12. Wording preserved; line breaks may reflect slide boundaries.</a:t>
            </a:r>
          </a:p>
          <a:p>
            <a:endParaRPr/>
          </a:p>
          <a:p>
            <a:r>
              <a:t>SPOKEN SCRIPT</a:t>
            </a:r>
          </a:p>
          <a:p>
            <a:r>
              <a:t>But the more autonomous that system becomes, the more important trust becomes.</a:t>
            </a:r>
          </a:p>
          <a:p>
            <a:r>
              <a:t>A chatbot can give us an interesting suggestion.</a:t>
            </a:r>
          </a:p>
          <a:p>
            <a:r>
              <a:t>A scientific agent needs to leave evidence.</a:t>
            </a:r>
          </a:p>
          <a:p>
            <a:r>
              <a:t>Which tools did you use?</a:t>
            </a:r>
          </a:p>
          <a:p>
            <a:r>
              <a:t>Which version?</a:t>
            </a:r>
          </a:p>
          <a:p>
            <a:r>
              <a:t>What data?</a:t>
            </a:r>
          </a:p>
          <a:p>
            <a:r>
              <a:t>Which parameters?</a:t>
            </a:r>
          </a:p>
          <a:p>
            <a:r>
              <a:t>Why did you choose that method?</a:t>
            </a:r>
          </a:p>
          <a:p>
            <a:r>
              <a:t>What failed?</a:t>
            </a:r>
          </a:p>
          <a:p>
            <a:r>
              <a:t>What changed?</a:t>
            </a:r>
          </a:p>
          <a:p>
            <a:r>
              <a:t>Can I reproduce the output?</a:t>
            </a:r>
          </a:p>
          <a:p>
            <a:r>
              <a:t>What happens if I execute the same analysis tomorrow?</a:t>
            </a:r>
          </a:p>
          <a:p>
            <a:r>
              <a:t>Many ClawBio skills therefore produce reproducibility bundles containing things such as replay commands, environment information and cryptographic checksums.</a:t>
            </a:r>
          </a:p>
          <a:p>
            <a:r>
              <a:t>END OF SPOKEN SCRIPT</a:t>
            </a:r>
          </a:p>
          <a:p>
            <a:endParaRPr/>
          </a:p>
          <a:p>
            <a:r>
              <a:t>[Sources]</a:t>
            </a:r>
          </a:p>
          <a:p>
            <a:r>
              <a:t>Brand and official logo: https://clawbio.ai/ and https://clawbio.ai/img/clawbio-logo.jpeg (checked 12 September 2026).</a:t>
            </a:r>
          </a:p>
          <a:p>
            <a:r>
              <a:t>Event title: https://luma.com/clawbio-7ibq</a:t>
            </a:r>
          </a:p>
          <a:p>
            <a:r>
              <a:t>ClawBio repository README: https://github.com/ClawBio/ClawBio/blob/main/README.md</a:t>
            </a:r>
          </a:p>
          <a:p>
            <a:r>
              <a:t>13 September 2026: 97 skills; 92 runnable demos; 4,824 reported tests; 8,182 Galaxy tools. Reported repository counts, not independently rerun.</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SLIDE 13</a:t>
            </a:r>
          </a:p>
          <a:p>
            <a:r>
              <a:t>Original supplied script section 12. Wording preserved; line breaks may reflect slide boundaries.</a:t>
            </a:r>
          </a:p>
          <a:p>
            <a:endParaRPr/>
          </a:p>
          <a:p>
            <a:r>
              <a:t>SPOKEN SCRIPT</a:t>
            </a:r>
          </a:p>
          <a:p>
            <a:r>
              <a:t>But reproducibility is only one dimension.</a:t>
            </a:r>
          </a:p>
          <a:p>
            <a:r>
              <a:t>We also need validation.</a:t>
            </a:r>
          </a:p>
          <a:p>
            <a:r>
              <a:t>The repository now contains systematic benchmark infrastructure.</a:t>
            </a:r>
          </a:p>
          <a:p>
            <a:r>
              <a:t>Known ground truth.</a:t>
            </a:r>
          </a:p>
          <a:p>
            <a:r>
              <a:t>Negative controls.</a:t>
            </a:r>
          </a:p>
          <a:p>
            <a:r>
              <a:t>Deterministic mock APIs.</a:t>
            </a:r>
          </a:p>
          <a:p>
            <a:r>
              <a:t>Precision.</a:t>
            </a:r>
          </a:p>
          <a:p>
            <a:r>
              <a:t>Recall.</a:t>
            </a:r>
          </a:p>
          <a:p>
            <a:r>
              <a:t>F1.</a:t>
            </a:r>
          </a:p>
          <a:p>
            <a:r>
              <a:t>Comparisons between alternative algorithms.</a:t>
            </a:r>
          </a:p>
          <a:p>
            <a:r>
              <a:t>The current public benchmark reports 161 of 182 tests passing across ten audited skills.</a:t>
            </a:r>
          </a:p>
          <a:p>
            <a:r>
              <a:t>And I actually think the failures are as important as the successes.</a:t>
            </a:r>
          </a:p>
          <a:p>
            <a:r>
              <a:t>Because a trustworthy scientific system should expose where it fails.</a:t>
            </a:r>
          </a:p>
          <a:p>
            <a:r>
              <a:t>The objective should never be:</a:t>
            </a:r>
          </a:p>
          <a:p>
            <a:r>
              <a:t>“Make the agent look intelligent.”</a:t>
            </a:r>
          </a:p>
          <a:p>
            <a:r>
              <a:t>It should be:</a:t>
            </a:r>
          </a:p>
          <a:p>
            <a:r>
              <a:t>“Measure whether the agentic system recovers the scientifically correct result, and characterise where it does not.”</a:t>
            </a:r>
          </a:p>
          <a:p>
            <a:r>
              <a:t>That shift is essential.</a:t>
            </a:r>
          </a:p>
          <a:p>
            <a:r>
              <a:t>END OF SPOKEN SCRIPT</a:t>
            </a:r>
          </a:p>
          <a:p>
            <a:endParaRPr/>
          </a:p>
          <a:p>
            <a:r>
              <a:t>[Sources]</a:t>
            </a:r>
          </a:p>
          <a:p>
            <a:r>
              <a:t>Brand and official logo: https://clawbio.ai/ and https://clawbio.ai/img/clawbio-logo.jpeg (checked 12 September 2026).</a:t>
            </a:r>
          </a:p>
          <a:p>
            <a:r>
              <a:t>Event title: https://luma.com/clawbio-7ibq</a:t>
            </a:r>
          </a:p>
          <a:p>
            <a:r>
              <a:t>ClawBio repository README: https://github.com/ClawBio/ClawBio/blob/main/README.md</a:t>
            </a:r>
          </a:p>
          <a:p>
            <a:r>
              <a:t>13 September 2026: 97 skills; 92 runnable demos; 4,824 reported tests; 8,182 Galaxy tools. Reported repository counts, not independently rerun.</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SPOKEN SCRIPT</a:t>
            </a:r>
          </a:p>
          <a:p>
            <a:r>
              <a:t>So what happens when we test this in pharmacogenomics?</a:t>
            </a:r>
          </a:p>
          <a:p>
            <a:r>
              <a:t>We asked eight models to interpret one hundred and ten cases.</a:t>
            </a:r>
          </a:p>
          <a:p>
            <a:r>
              <a:t>The question was simple.</a:t>
            </a:r>
          </a:p>
          <a:p>
            <a:r>
              <a:t>Does giving the agent validated rules improve its recommendations?</a:t>
            </a:r>
          </a:p>
          <a:p>
            <a:r>
              <a:t>Look at the left-hand panel.</a:t>
            </a:r>
          </a:p>
          <a:p>
            <a:r>
              <a:t>Without additional knowledge, accuracy was about sixty-three percent.</a:t>
            </a:r>
          </a:p>
          <a:p>
            <a:r>
              <a:t>With retrieved guideline prose, about fifty-five percent.</a:t>
            </a:r>
          </a:p>
          <a:p>
            <a:r>
              <a:t>With validated rules, about ninety-seven percent.</a:t>
            </a:r>
          </a:p>
          <a:p>
            <a:r>
              <a:t>The big improvement came from the rules.</a:t>
            </a:r>
          </a:p>
          <a:p>
            <a:r>
              <a:t>Having the model read them and executing them in code gave similar accuracy.</a:t>
            </a:r>
          </a:p>
          <a:p>
            <a:r>
              <a:t>But code made the mapping deterministic.</a:t>
            </a:r>
          </a:p>
          <a:p>
            <a:r>
              <a:t>The same input produced the same decision.</a:t>
            </a:r>
          </a:p>
          <a:p>
            <a:r>
              <a:t>Now look at the right-hand panel.</a:t>
            </a:r>
          </a:p>
          <a:p>
            <a:r>
              <a:t>These are errors on our highest-severity test cases.</a:t>
            </a:r>
          </a:p>
          <a:p>
            <a:r>
              <a:t>Those counts depend on the wording accepted by the scorer.</a:t>
            </a:r>
          </a:p>
          <a:p>
            <a:r>
              <a:t>They are not measurements of patient harm.</a:t>
            </a:r>
          </a:p>
          <a:p>
            <a:r>
              <a:t>So we have improved one part of the process.</a:t>
            </a:r>
          </a:p>
          <a:p>
            <a:r>
              <a:t>But what if the input to that process is wrong?</a:t>
            </a:r>
          </a:p>
          <a:p>
            <a:r>
              <a:t>END OF SPOKEN SCRIPT</a:t>
            </a:r>
          </a:p>
          <a:p>
            <a:endParaRPr/>
          </a:p>
          <a:p>
            <a:r>
              <a:t>[Sources]</a:t>
            </a:r>
          </a:p>
          <a:p>
            <a:r>
              <a:t>Manuscript v90, Figure 2, 00-CURRENT/FIGURES/Figure2.tiff. Supplied by the author. Figure reproduced unchanged. RAG bar label is 0.554 in supplied artwork; manuscript Table 1 reports 55.5%. Spoken script uses about 55%. High-severity counts use the original wording-dependent scorer.</a:t>
            </a:r>
          </a:p>
          <a:p>
            <a:r>
              <a:t>Data and provenance: https://doi.org/10.5281/zenodo.22141182</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SPOKEN SCRIPT</a:t>
            </a:r>
          </a:p>
          <a:p>
            <a:r>
              <a:t>That brings us to the second figure.</a:t>
            </a:r>
          </a:p>
          <a:p>
            <a:r>
              <a:t>Before applying a rule, the system has to interpret the genetic input.</a:t>
            </a:r>
          </a:p>
          <a:p>
            <a:r>
              <a:t>We tested that step on five hundred and twenty-seven sample-gene pairs with an external reference.</a:t>
            </a:r>
          </a:p>
          <a:p>
            <a:r>
              <a:t>Blue means the model had no allele definitions.</a:t>
            </a:r>
          </a:p>
          <a:p>
            <a:r>
              <a:t>Orange means we supplied validated definitions.</a:t>
            </a:r>
          </a:p>
          <a:p>
            <a:r>
              <a:t>On the left, more inputs receive an answer.</a:t>
            </a:r>
          </a:p>
          <a:p>
            <a:r>
              <a:t>That is useful.</a:t>
            </a:r>
          </a:p>
          <a:p>
            <a:r>
              <a:t>But answering more often is not the same as answering correctly.</a:t>
            </a:r>
          </a:p>
          <a:p>
            <a:r>
              <a:t>On the right, accuracy still varies substantially between models.</a:t>
            </a:r>
          </a:p>
          <a:p>
            <a:r>
              <a:t>Even with the definitions, it ranges from about forty-six to eighty-one percent among the calls they make.</a:t>
            </a:r>
          </a:p>
          <a:p>
            <a:r>
              <a:t>And the models do not all answer the same number of cases.</a:t>
            </a:r>
          </a:p>
          <a:p>
            <a:r>
              <a:t>So we need to examine accuracy and coverage together.</a:t>
            </a:r>
          </a:p>
          <a:p>
            <a:r>
              <a:t>A validated skill can make one step dependable.</a:t>
            </a:r>
          </a:p>
          <a:p>
            <a:r>
              <a:t>It cannot make a wrong input right.</a:t>
            </a:r>
          </a:p>
          <a:p>
            <a:r>
              <a:t>That is why the title says necessary, but not sufficient.</a:t>
            </a:r>
          </a:p>
          <a:p>
            <a:r>
              <a:t>And as we connect skills together, every handoff needs evidence.</a:t>
            </a:r>
          </a:p>
          <a:p>
            <a:r>
              <a:t>END OF SPOKEN SCRIPT</a:t>
            </a:r>
          </a:p>
          <a:p>
            <a:endParaRPr/>
          </a:p>
          <a:p>
            <a:r>
              <a:t>[Sources]</a:t>
            </a:r>
          </a:p>
          <a:p>
            <a:r>
              <a:t>Manuscript v90, Figure 4, 00-CURRENT/FIGURES/Figure4.tiff. Supplied by the author. Figure panels rearranged side by side; plotted content unchanged.</a:t>
            </a:r>
          </a:p>
          <a:p>
            <a:r>
              <a:t>Data and provenance: https://doi.org/10.5281/zenodo.22141182</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SLIDE 16</a:t>
            </a:r>
          </a:p>
          <a:p>
            <a:r>
              <a:t>Original supplied script section 13. Wording preserved; line breaks may reflect slide boundaries.</a:t>
            </a:r>
          </a:p>
          <a:p>
            <a:endParaRPr/>
          </a:p>
          <a:p>
            <a:r>
              <a:t>SPOKEN SCRIPT</a:t>
            </a:r>
          </a:p>
          <a:p>
            <a:r>
              <a:t>There is another important consequence of skills.</a:t>
            </a:r>
          </a:p>
          <a:p>
            <a:r>
              <a:t>They become composable.</a:t>
            </a:r>
          </a:p>
          <a:p>
            <a:r>
              <a:t>One skill can process sequencing.</a:t>
            </a:r>
          </a:p>
          <a:p>
            <a:r>
              <a:t>Another can annotate variants.</a:t>
            </a:r>
          </a:p>
          <a:p>
            <a:r>
              <a:t>Another can interrogate population frequency.</a:t>
            </a:r>
          </a:p>
          <a:p>
            <a:r>
              <a:t>Another can examine pharmacogenomic consequences.</a:t>
            </a:r>
          </a:p>
          <a:p>
            <a:r>
              <a:t>Another can search literature.</a:t>
            </a:r>
          </a:p>
          <a:p>
            <a:r>
              <a:t>Another can test a statistical hypothesis.</a:t>
            </a:r>
          </a:p>
          <a:p>
            <a:r>
              <a:t>An agent can connect them because their capabilities are explicitly described.</a:t>
            </a:r>
          </a:p>
          <a:p>
            <a:r>
              <a:t>And suddenly something interesting happens.</a:t>
            </a:r>
          </a:p>
          <a:p>
            <a:r>
              <a:t>Galaxy becomes agent infrastructure.</a:t>
            </a:r>
          </a:p>
          <a:p>
            <a:r>
              <a:t>nf-core becomes agent infrastructure.</a:t>
            </a:r>
          </a:p>
          <a:p>
            <a:r>
              <a:t>Bioconductor becomes agent infrastructure.</a:t>
            </a:r>
          </a:p>
          <a:p>
            <a:r>
              <a:t>Institutional workflows become agent infrastructure.</a:t>
            </a:r>
          </a:p>
          <a:p>
            <a:r>
              <a:t>Perhaps your laboratory's own carefully validated pipeline becomes agent infrastructure.</a:t>
            </a:r>
          </a:p>
          <a:p>
            <a:r>
              <a:t>We do not need one enormous AI system that knows how to perform all of biology.</a:t>
            </a:r>
          </a:p>
          <a:p>
            <a:r>
              <a:t>We need an ecosystem of small, inspectable, specialised scientific capabilities that agents can compose.</a:t>
            </a:r>
          </a:p>
          <a:p>
            <a:r>
              <a:t>That is much closer to how science itself works.</a:t>
            </a:r>
          </a:p>
          <a:p>
            <a:r>
              <a:t>Nobody in this building knows everything.</a:t>
            </a:r>
          </a:p>
          <a:p>
            <a:r>
              <a:t>Science scales through specialisation and collaboration.</a:t>
            </a:r>
          </a:p>
          <a:p>
            <a:r>
              <a:t>Agentic science can work the same way.</a:t>
            </a:r>
          </a:p>
          <a:p>
            <a:r>
              <a:t>END OF SPOKEN SCRIPT</a:t>
            </a:r>
          </a:p>
          <a:p>
            <a:endParaRPr/>
          </a:p>
          <a:p>
            <a:r>
              <a:t>[Sources]</a:t>
            </a:r>
          </a:p>
          <a:p>
            <a:r>
              <a:t>Brand and official logo: https://clawbio.ai/ and https://clawbio.ai/img/clawbio-logo.jpeg (checked 12 September 2026).</a:t>
            </a:r>
          </a:p>
          <a:p>
            <a:r>
              <a:t>Event title: https://luma.com/clawbio-7ibq</a:t>
            </a:r>
          </a:p>
          <a:p>
            <a:r>
              <a:t>ClawBio repository README: https://github.com/ClawBio/ClawBio/blob/main/README.md</a:t>
            </a:r>
          </a:p>
          <a:p>
            <a:r>
              <a:t>13 September 2026: 97 skills; 92 runnable demos; 4,824 reported tests; 8,182 Galaxy tools. Reported repository counts, not independently rerun.</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SLIDE 17</a:t>
            </a:r>
          </a:p>
          <a:p>
            <a:r>
              <a:t>Original supplied script section 14. Wording preserved; line breaks may reflect slide boundaries.</a:t>
            </a:r>
          </a:p>
          <a:p>
            <a:endParaRPr/>
          </a:p>
          <a:p>
            <a:r>
              <a:t>SPOKEN SCRIPT</a:t>
            </a:r>
          </a:p>
          <a:p>
            <a:r>
              <a:t>And now return to the scientific paper.</a:t>
            </a:r>
          </a:p>
          <a:p>
            <a:r>
              <a:t>Today, we publish a paper.</a:t>
            </a:r>
          </a:p>
          <a:p>
            <a:r>
              <a:t>Perhaps some supplementary material.</a:t>
            </a:r>
          </a:p>
          <a:p>
            <a:r>
              <a:t>Maybe some code.</a:t>
            </a:r>
          </a:p>
          <a:p>
            <a:r>
              <a:t>If we're good, containers and workflows.</a:t>
            </a:r>
          </a:p>
          <a:p>
            <a:r>
              <a:t>But imagine a paper publishing something additional:</a:t>
            </a:r>
          </a:p>
          <a:p>
            <a:r>
              <a:t>the scientific skill.</a:t>
            </a:r>
          </a:p>
          <a:p>
            <a:r>
              <a:t>Another laboratory reads the paper and says:</a:t>
            </a:r>
          </a:p>
          <a:p>
            <a:r>
              <a:t>“Reproduce Figure 3.”</a:t>
            </a:r>
          </a:p>
          <a:p>
            <a:r>
              <a:t>The agent finds the corresponding skill.</a:t>
            </a:r>
          </a:p>
          <a:p>
            <a:r>
              <a:t>Obtains the appropriate data.</a:t>
            </a:r>
          </a:p>
          <a:p>
            <a:r>
              <a:t>Executes the validated implementation.</a:t>
            </a:r>
          </a:p>
          <a:p>
            <a:r>
              <a:t>Checks the outputs.</a:t>
            </a:r>
          </a:p>
          <a:p>
            <a:r>
              <a:t>Compares them with the expected results.</a:t>
            </a:r>
          </a:p>
          <a:p>
            <a:r>
              <a:t>Reports what reproduced and what did not.</a:t>
            </a:r>
          </a:p>
          <a:p>
            <a:r>
              <a:t>Then the laboratory asks:</a:t>
            </a:r>
          </a:p>
          <a:p>
            <a:r>
              <a:t>“Apply exactly the same analytical procedure to our dataset.”</a:t>
            </a:r>
          </a:p>
          <a:p>
            <a:r>
              <a:t>And it does.</a:t>
            </a:r>
          </a:p>
          <a:p>
            <a:r>
              <a:t>Now the paper is no longer only prose describing what happened.</a:t>
            </a:r>
          </a:p>
          <a:p>
            <a:r>
              <a:t>Part of the scientific contribution becomes machine-executable knowledge.</a:t>
            </a:r>
          </a:p>
          <a:p>
            <a:r>
              <a:t>And that creates another possibility.</a:t>
            </a:r>
          </a:p>
          <a:p>
            <a:r>
              <a:t>An agent could read thousands of papers where the methods are executable.</a:t>
            </a:r>
          </a:p>
          <a:p>
            <a:r>
              <a:t>Re-run analyses.</a:t>
            </a:r>
          </a:p>
          <a:p>
            <a:r>
              <a:t>Compare methods.</a:t>
            </a:r>
          </a:p>
          <a:p>
            <a:r>
              <a:t>Find contradictions.</a:t>
            </a:r>
          </a:p>
          <a:p>
            <a:r>
              <a:t>Test whether conclusions generalise across datasets.</a:t>
            </a:r>
          </a:p>
          <a:p>
            <a:r>
              <a:t>Suggest experiments that resolve disagreement.</a:t>
            </a:r>
          </a:p>
          <a:p>
            <a:r>
              <a:t>At that point, agents are no longer merely helping us use scientific knowledge.</a:t>
            </a:r>
          </a:p>
          <a:p>
            <a:r>
              <a:t>They become participants in the machinery by which scientific knowledge is tested and extended.</a:t>
            </a:r>
          </a:p>
          <a:p>
            <a:r>
              <a:t>END OF SPOKEN SCRIPT</a:t>
            </a:r>
          </a:p>
          <a:p>
            <a:endParaRPr/>
          </a:p>
          <a:p>
            <a:r>
              <a:t>[Sources]</a:t>
            </a:r>
          </a:p>
          <a:p>
            <a:r>
              <a:t>Brand and official logo: https://clawbio.ai/ and https://clawbio.ai/img/clawbio-logo.jpeg (checked 12 September 2026).</a:t>
            </a:r>
          </a:p>
          <a:p>
            <a:r>
              <a:t>Event title: https://luma.com/clawbio-7ibq</a:t>
            </a:r>
          </a:p>
          <a:p>
            <a:r>
              <a:t>ClawBio repository README: https://github.com/ClawBio/ClawBio/blob/main/README.md</a:t>
            </a:r>
          </a:p>
          <a:p>
            <a:r>
              <a:t>13 September 2026: 97 skills; 92 runnable demos; 4,824 reported tests; 8,182 Galaxy tools. Reported repository counts, not independently rerun.</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SLIDE 18</a:t>
            </a:r>
          </a:p>
          <a:p>
            <a:r>
              <a:t>Original supplied script section 15. Wording preserved; line breaks may reflect slide boundaries.</a:t>
            </a:r>
          </a:p>
          <a:p>
            <a:endParaRPr/>
          </a:p>
          <a:p>
            <a:r>
              <a:t>SPOKEN SCRIPT</a:t>
            </a:r>
          </a:p>
          <a:p>
            <a:r>
              <a:t>So let me finish where I started.</a:t>
            </a:r>
          </a:p>
          <a:p>
            <a:r>
              <a:t>I believe the dominant human-operated model of computational science is becoming obsolete.</a:t>
            </a:r>
          </a:p>
          <a:p>
            <a:r>
              <a:t>Not because scientists are unnecessary.</a:t>
            </a:r>
          </a:p>
          <a:p>
            <a:r>
              <a:t>Exactly the opposite.</a:t>
            </a:r>
          </a:p>
          <a:p>
            <a:r>
              <a:t>Our scientific judgement is too valuable to spend so much of it manually operating computational machinery.</a:t>
            </a:r>
          </a:p>
          <a:p>
            <a:r>
              <a:t>The transition I expect is:</a:t>
            </a:r>
          </a:p>
          <a:p>
            <a:r>
              <a:t>from commands to objectives.</a:t>
            </a:r>
          </a:p>
          <a:p>
            <a:r>
              <a:t>From applications to capabilities.</a:t>
            </a:r>
          </a:p>
          <a:p>
            <a:r>
              <a:t>From static workflows to agents.</a:t>
            </a:r>
          </a:p>
          <a:p>
            <a:r>
              <a:t>From papers that describe computation to scientific objects that can execute.</a:t>
            </a:r>
          </a:p>
          <a:p>
            <a:r>
              <a:t>But there is a choice about how we build that future.</a:t>
            </a:r>
          </a:p>
          <a:p>
            <a:r>
              <a:t>We can create scientific agents that generate plausible analyses from whatever happens to be inside a foundation model.</a:t>
            </a:r>
          </a:p>
          <a:p>
            <a:r>
              <a:t>Or we can build agents whose behaviour is constrained by explicit methods, validated implementations, provenance, benchmarks and community scrutiny.</a:t>
            </a:r>
          </a:p>
          <a:p>
            <a:r>
              <a:t>That second future is what we are trying to build with ClawBio.</a:t>
            </a:r>
          </a:p>
          <a:p>
            <a:r>
              <a:t>END OF SPOKEN SCRIPT</a:t>
            </a:r>
          </a:p>
          <a:p>
            <a:endParaRPr/>
          </a:p>
          <a:p>
            <a:r>
              <a:t>[Sources]</a:t>
            </a:r>
          </a:p>
          <a:p>
            <a:r>
              <a:t>Brand and official logo: https://clawbio.ai/ and https://clawbio.ai/img/clawbio-logo.jpeg (checked 12 September 2026).</a:t>
            </a:r>
          </a:p>
          <a:p>
            <a:r>
              <a:t>Event title: https://luma.com/clawbio-7ibq</a:t>
            </a:r>
          </a:p>
          <a:p>
            <a:r>
              <a:t>ClawBio repository README: https://github.com/ClawBio/ClawBio/blob/main/README.md</a:t>
            </a:r>
          </a:p>
          <a:p>
            <a:r>
              <a:t>13 September 2026: 97 skills; 92 runnable demos; 4,824 reported tests; 8,182 Galaxy tools. Reported repository counts, not independently rerun.</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SLIDE 19</a:t>
            </a:r>
          </a:p>
          <a:p>
            <a:r>
              <a:rPr dirty="0"/>
              <a:t>Original supplied script section 15. Wording preserved; line breaks may reflect slide boundaries.</a:t>
            </a:r>
          </a:p>
          <a:p>
            <a:endParaRPr dirty="0"/>
          </a:p>
          <a:p>
            <a:r>
              <a:rPr dirty="0"/>
              <a:t>SPOKEN SCRIPT</a:t>
            </a:r>
          </a:p>
          <a:p>
            <a:r>
              <a:rPr dirty="0"/>
              <a:t>So I want to leave the Crick with two questions.</a:t>
            </a:r>
          </a:p>
          <a:p>
            <a:r>
              <a:rPr dirty="0"/>
              <a:t>First:</a:t>
            </a:r>
          </a:p>
          <a:p>
            <a:r>
              <a:rPr dirty="0"/>
              <a:t>Which parts of the science you perform today should an agent be doing for you?</a:t>
            </a:r>
          </a:p>
          <a:p>
            <a:r>
              <a:rPr dirty="0"/>
              <a:t>And then the much harder question:</a:t>
            </a:r>
          </a:p>
          <a:p>
            <a:r>
              <a:rPr dirty="0"/>
              <a:t>What evidence would you require before you trusted an agent to do them?</a:t>
            </a:r>
          </a:p>
          <a:p>
            <a:r>
              <a:rPr dirty="0"/>
              <a:t>Because I think that is the challenge immediately ahead of us.</a:t>
            </a:r>
          </a:p>
          <a:p>
            <a:r>
              <a:rPr dirty="0"/>
              <a:t>Not whether science becomes agentic.</a:t>
            </a:r>
          </a:p>
          <a:p>
            <a:r>
              <a:rPr dirty="0"/>
              <a:t>But what kind of agentic science we choose to build.</a:t>
            </a:r>
          </a:p>
          <a:p>
            <a:r>
              <a:rPr dirty="0"/>
              <a:t>END OF SPOKEN SCRIPT</a:t>
            </a:r>
          </a:p>
          <a:p>
            <a:endParaRPr dirty="0"/>
          </a:p>
          <a:p>
            <a:r>
              <a:rPr dirty="0"/>
              <a:t>[Sources]</a:t>
            </a:r>
          </a:p>
          <a:p>
            <a:r>
              <a:rPr dirty="0"/>
              <a:t>Brand and official logo: https://</a:t>
            </a:r>
            <a:r>
              <a:rPr dirty="0" err="1"/>
              <a:t>clawbio.ai</a:t>
            </a:r>
            <a:r>
              <a:rPr dirty="0"/>
              <a:t>/ and https://</a:t>
            </a:r>
            <a:r>
              <a:rPr dirty="0" err="1"/>
              <a:t>clawbio.ai</a:t>
            </a:r>
            <a:r>
              <a:rPr dirty="0"/>
              <a:t>/</a:t>
            </a:r>
            <a:r>
              <a:rPr dirty="0" err="1"/>
              <a:t>img</a:t>
            </a:r>
            <a:r>
              <a:rPr dirty="0"/>
              <a:t>/</a:t>
            </a:r>
            <a:r>
              <a:rPr dirty="0" err="1"/>
              <a:t>clawbio-logo.jpeg</a:t>
            </a:r>
            <a:r>
              <a:rPr dirty="0"/>
              <a:t> (checked 12 September 2026).</a:t>
            </a:r>
          </a:p>
          <a:p>
            <a:r>
              <a:rPr dirty="0"/>
              <a:t>Event title: https://</a:t>
            </a:r>
            <a:r>
              <a:rPr dirty="0" err="1"/>
              <a:t>luma.com</a:t>
            </a:r>
            <a:r>
              <a:rPr dirty="0"/>
              <a:t>/clawbio-7ibq</a:t>
            </a:r>
          </a:p>
          <a:p>
            <a:r>
              <a:rPr dirty="0" err="1"/>
              <a:t>ClawBio</a:t>
            </a:r>
            <a:r>
              <a:rPr dirty="0"/>
              <a:t> repository README: https://</a:t>
            </a:r>
            <a:r>
              <a:rPr dirty="0" err="1"/>
              <a:t>github.com</a:t>
            </a:r>
            <a:r>
              <a:rPr dirty="0"/>
              <a:t>/</a:t>
            </a:r>
            <a:r>
              <a:rPr dirty="0" err="1"/>
              <a:t>ClawBio</a:t>
            </a:r>
            <a:r>
              <a:rPr dirty="0"/>
              <a:t>/</a:t>
            </a:r>
            <a:r>
              <a:rPr dirty="0" err="1"/>
              <a:t>ClawBio</a:t>
            </a:r>
            <a:r>
              <a:rPr dirty="0"/>
              <a:t>/blob/main/</a:t>
            </a:r>
            <a:r>
              <a:rPr dirty="0" err="1"/>
              <a:t>README.md</a:t>
            </a:r>
            <a:endParaRPr dirty="0"/>
          </a:p>
          <a:p>
            <a:r>
              <a:rPr dirty="0"/>
              <a:t>13 September 2026: 97 skills; 92 runnable demos; 4,824 reported tests; 8,182 Galaxy tools. Reported repository counts, not independently rerun.</a:t>
            </a:r>
          </a:p>
          <a:p>
            <a:r>
              <a:rPr dirty="0"/>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SLIDE 2</a:t>
            </a:r>
          </a:p>
          <a:p>
            <a:r>
              <a:t>Original supplied script section 1. Wording preserved; line breaks may reflect slide boundaries.</a:t>
            </a:r>
          </a:p>
          <a:p>
            <a:endParaRPr/>
          </a:p>
          <a:p>
            <a:r>
              <a:t>SPOKEN SCRIPT</a:t>
            </a:r>
          </a:p>
          <a:p>
            <a:r>
              <a:t>Think about how much of modern computational biology still works.</a:t>
            </a:r>
          </a:p>
          <a:p>
            <a:r>
              <a:t>A scientist reads a paper.</a:t>
            </a:r>
          </a:p>
          <a:p>
            <a:r>
              <a:t>Finds some software.</a:t>
            </a:r>
          </a:p>
          <a:p>
            <a:r>
              <a:t>Installs it.</a:t>
            </a:r>
          </a:p>
          <a:p>
            <a:r>
              <a:t>Finds another package.</a:t>
            </a:r>
          </a:p>
          <a:p>
            <a:r>
              <a:t>Converts a file.</a:t>
            </a:r>
          </a:p>
          <a:p>
            <a:r>
              <a:t>Searches a database.</a:t>
            </a:r>
          </a:p>
          <a:p>
            <a:r>
              <a:t>Copies an identifier.</a:t>
            </a:r>
          </a:p>
          <a:p>
            <a:r>
              <a:t>Writes a script.</a:t>
            </a:r>
          </a:p>
          <a:p>
            <a:r>
              <a:t>Runs a pipeline.</a:t>
            </a:r>
          </a:p>
          <a:p>
            <a:r>
              <a:t>Reads an error.</a:t>
            </a:r>
          </a:p>
          <a:p>
            <a:r>
              <a:t>Searches Stack Overflow.</a:t>
            </a:r>
          </a:p>
          <a:p>
            <a:r>
              <a:t>Changes a parameter.</a:t>
            </a:r>
          </a:p>
          <a:p>
            <a:r>
              <a:t>Runs another program.</a:t>
            </a:r>
          </a:p>
          <a:p>
            <a:r>
              <a:t>Copies the results into R.</a:t>
            </a:r>
          </a:p>
          <a:p>
            <a:r>
              <a:t>Generates a figure.</a:t>
            </a:r>
          </a:p>
          <a:p>
            <a:r>
              <a:t>Then searches the literature to understand what that figure might mean.</a:t>
            </a:r>
          </a:p>
          <a:p>
            <a:r>
              <a:t>We have extraordinarily powerful computational infrastructure.</a:t>
            </a:r>
          </a:p>
          <a:p>
            <a:r>
              <a:t>But the scientist is still manually wiring most of it together.</a:t>
            </a:r>
          </a:p>
          <a:p>
            <a:r>
              <a:t>The human is the API.</a:t>
            </a:r>
          </a:p>
          <a:p>
            <a:r>
              <a:t>And my argument today is that this is not going to remain the dominant way science is performed.</a:t>
            </a:r>
          </a:p>
          <a:p>
            <a:r>
              <a:t>END OF SPOKEN SCRIPT</a:t>
            </a:r>
          </a:p>
          <a:p>
            <a:endParaRPr/>
          </a:p>
          <a:p>
            <a:r>
              <a:t>[Sources]</a:t>
            </a:r>
          </a:p>
          <a:p>
            <a:r>
              <a:t>Brand and official logo: https://clawbio.ai/ and https://clawbio.ai/img/clawbio-logo.jpeg (checked 12 September 2026).</a:t>
            </a:r>
          </a:p>
          <a:p>
            <a:r>
              <a:t>Event title: https://luma.com/clawbio-7ibq</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SLIDE 20</a:t>
            </a:r>
          </a:p>
          <a:p>
            <a:r>
              <a:rPr dirty="0"/>
              <a:t>Additional slide narration.</a:t>
            </a:r>
          </a:p>
          <a:p>
            <a:endParaRPr dirty="0"/>
          </a:p>
          <a:p>
            <a:r>
              <a:rPr dirty="0"/>
              <a:t>SPOKEN SCRIPT</a:t>
            </a:r>
          </a:p>
          <a:p>
            <a:r>
              <a:rPr dirty="0"/>
              <a:t>If you would like to follow up, there are three places to start. The documentation is at docs dot </a:t>
            </a:r>
            <a:r>
              <a:rPr dirty="0" err="1"/>
              <a:t>clawbio</a:t>
            </a:r>
            <a:r>
              <a:rPr dirty="0"/>
              <a:t> dot A I. Start with a demonstration, inspect the outputs and read the skill specification.</a:t>
            </a:r>
          </a:p>
          <a:p>
            <a:endParaRPr dirty="0"/>
          </a:p>
          <a:p>
            <a:r>
              <a:rPr dirty="0"/>
              <a:t>The </a:t>
            </a:r>
            <a:r>
              <a:rPr dirty="0" err="1"/>
              <a:t>ClawBio</a:t>
            </a:r>
            <a:r>
              <a:rPr dirty="0"/>
              <a:t> calendar is at Luma dot com slash </a:t>
            </a:r>
            <a:r>
              <a:rPr dirty="0" err="1"/>
              <a:t>ClawBio</a:t>
            </a:r>
            <a:r>
              <a:rPr dirty="0"/>
              <a:t>. Follow it for workshops, hackathons and future events.</a:t>
            </a:r>
          </a:p>
          <a:p>
            <a:endParaRPr dirty="0"/>
          </a:p>
          <a:p>
            <a:r>
              <a:rPr dirty="0"/>
              <a:t>Join the </a:t>
            </a:r>
            <a:r>
              <a:rPr dirty="0" err="1"/>
              <a:t>ClawBio</a:t>
            </a:r>
            <a:r>
              <a:rPr dirty="0"/>
              <a:t> Slack channel linked on this slide. Use it to discuss a task, share a failure case or compare what evidence you would require before using a skill. The same link is in the podcast notes.</a:t>
            </a:r>
          </a:p>
          <a:p>
            <a:endParaRPr dirty="0"/>
          </a:p>
          <a:p>
            <a:r>
              <a:rPr dirty="0"/>
              <a:t>Choose one analysis. Define one meaningful test. Then decide what the evidence lets you delegate.</a:t>
            </a:r>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Thank you.</a:t>
            </a:r>
          </a:p>
          <a:p>
            <a:endParaRPr dirty="0"/>
          </a:p>
          <a:p>
            <a:r>
              <a:rPr dirty="0"/>
              <a:t>END OF SPOKEN SCRIPT</a:t>
            </a:r>
          </a:p>
          <a:p>
            <a:endParaRPr dirty="0"/>
          </a:p>
          <a:p>
            <a:r>
              <a:rPr dirty="0"/>
              <a:t>[Sources]</a:t>
            </a:r>
          </a:p>
          <a:p>
            <a:r>
              <a:rPr dirty="0"/>
              <a:t>Brand and official logo: https://</a:t>
            </a:r>
            <a:r>
              <a:rPr dirty="0" err="1"/>
              <a:t>clawbio.ai</a:t>
            </a:r>
            <a:r>
              <a:rPr dirty="0"/>
              <a:t>/ and https://</a:t>
            </a:r>
            <a:r>
              <a:rPr dirty="0" err="1"/>
              <a:t>clawbio.ai</a:t>
            </a:r>
            <a:r>
              <a:rPr dirty="0"/>
              <a:t>/</a:t>
            </a:r>
            <a:r>
              <a:rPr dirty="0" err="1"/>
              <a:t>img</a:t>
            </a:r>
            <a:r>
              <a:rPr dirty="0"/>
              <a:t>/</a:t>
            </a:r>
            <a:r>
              <a:rPr dirty="0" err="1"/>
              <a:t>clawbio-logo.jpeg</a:t>
            </a:r>
            <a:r>
              <a:rPr dirty="0"/>
              <a:t> (checked 12 September 2026).</a:t>
            </a:r>
          </a:p>
          <a:p>
            <a:r>
              <a:rPr dirty="0"/>
              <a:t>Event title: https://</a:t>
            </a:r>
            <a:r>
              <a:rPr dirty="0" err="1"/>
              <a:t>luma.com</a:t>
            </a:r>
            <a:r>
              <a:rPr dirty="0"/>
              <a:t>/clawbio-7ibq</a:t>
            </a:r>
          </a:p>
          <a:p>
            <a:r>
              <a:rPr dirty="0" err="1"/>
              <a:t>ClawBio</a:t>
            </a:r>
            <a:r>
              <a:rPr dirty="0"/>
              <a:t> repository README: https://</a:t>
            </a:r>
            <a:r>
              <a:rPr dirty="0" err="1"/>
              <a:t>github.com</a:t>
            </a:r>
            <a:r>
              <a:rPr dirty="0"/>
              <a:t>/</a:t>
            </a:r>
            <a:r>
              <a:rPr dirty="0" err="1"/>
              <a:t>ClawBio</a:t>
            </a:r>
            <a:r>
              <a:rPr dirty="0"/>
              <a:t>/</a:t>
            </a:r>
            <a:r>
              <a:rPr dirty="0" err="1"/>
              <a:t>ClawBio</a:t>
            </a:r>
            <a:r>
              <a:rPr dirty="0"/>
              <a:t>/blob/main/</a:t>
            </a:r>
            <a:r>
              <a:rPr dirty="0" err="1"/>
              <a:t>README.md</a:t>
            </a:r>
            <a:endParaRPr dirty="0"/>
          </a:p>
          <a:p>
            <a:r>
              <a:rPr dirty="0"/>
              <a:t>13 September 2026: 97 skills; 92 runnable demos; 4,824 reported tests; 8,182 Galaxy tools. Reported repository counts, not independently rerun.</a:t>
            </a:r>
          </a:p>
          <a:p>
            <a:r>
              <a:rPr dirty="0"/>
              <a:t>https://</a:t>
            </a:r>
            <a:r>
              <a:rPr dirty="0" err="1"/>
              <a:t>docs.clawbio.ai</a:t>
            </a:r>
            <a:r>
              <a:rPr dirty="0"/>
              <a:t>/</a:t>
            </a:r>
          </a:p>
          <a:p>
            <a:r>
              <a:rPr dirty="0"/>
              <a:t>https://</a:t>
            </a:r>
            <a:r>
              <a:rPr dirty="0" err="1"/>
              <a:t>luma.com</a:t>
            </a:r>
            <a:r>
              <a:rPr dirty="0"/>
              <a:t>/</a:t>
            </a:r>
            <a:r>
              <a:rPr dirty="0" err="1"/>
              <a:t>clawbio</a:t>
            </a:r>
            <a:endParaRPr dirty="0"/>
          </a:p>
          <a:p>
            <a:r>
              <a:rPr dirty="0"/>
              <a:t>https://</a:t>
            </a:r>
            <a:r>
              <a:rPr dirty="0" err="1"/>
              <a:t>app.slack.com</a:t>
            </a:r>
            <a:r>
              <a:rPr dirty="0"/>
              <a:t>/client/T0BP97N69KM/C0BP1FSGTHV</a:t>
            </a:r>
          </a:p>
          <a:p>
            <a:r>
              <a:rPr dirty="0"/>
              <a:t>Slack destination supplied directly by Manuel Corpas on 13 September 2026.</a:t>
            </a:r>
          </a:p>
          <a:p>
            <a:r>
              <a:rPr dirty="0"/>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SLIDE 21</a:t>
            </a:r>
          </a:p>
          <a:p>
            <a:r>
              <a:t>Unspoken reference. Skip during delivery.</a:t>
            </a:r>
          </a:p>
          <a:p>
            <a:endParaRPr/>
          </a:p>
          <a:p>
            <a:r>
              <a:t>SPOKEN SCRIPT</a:t>
            </a:r>
          </a:p>
          <a:p>
            <a:endParaRPr/>
          </a:p>
          <a:p>
            <a:r>
              <a:t>END OF SPOKEN SCRIPT</a:t>
            </a:r>
          </a:p>
          <a:p>
            <a:endParaRPr/>
          </a:p>
          <a:p>
            <a:r>
              <a:t>[Sources]</a:t>
            </a:r>
          </a:p>
          <a:p>
            <a:r>
              <a:t>Brand and official logo: https://clawbio.ai/ and https://clawbio.ai/img/clawbio-logo.jpeg (checked 12 September 2026).</a:t>
            </a:r>
          </a:p>
          <a:p>
            <a:r>
              <a:t>Event title: https://luma.com/clawbio-7ibq</a:t>
            </a:r>
          </a:p>
          <a:p>
            <a:r>
              <a:t>ClawBio repository README: https://github.com/ClawBio/ClawBio/blob/main/README.md</a:t>
            </a:r>
          </a:p>
          <a:p>
            <a:r>
              <a:t>13 September 2026: 97 skills; 92 runnable demos; 4,824 reported tests; 8,182 Galaxy tools. Reported repository counts, not independently rerun.</a:t>
            </a:r>
          </a:p>
          <a:p>
            <a:r>
              <a:t>https://github.com/ClawBio/ClawBio/blob/main/docs/data-handling.md</a:t>
            </a:r>
          </a:p>
          <a:p>
            <a:r>
              <a:t>Reference only: deployment requirements include proposed safeguards.</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SLIDE 22</a:t>
            </a:r>
          </a:p>
          <a:p>
            <a:r>
              <a:t>Unspoken reference. Skip during delivery.</a:t>
            </a:r>
          </a:p>
          <a:p>
            <a:endParaRPr/>
          </a:p>
          <a:p>
            <a:r>
              <a:t>SPOKEN SCRIPT</a:t>
            </a:r>
          </a:p>
          <a:p>
            <a:endParaRPr/>
          </a:p>
          <a:p>
            <a:r>
              <a:t>END OF SPOKEN SCRIPT</a:t>
            </a:r>
          </a:p>
          <a:p>
            <a:endParaRPr/>
          </a:p>
          <a:p>
            <a:r>
              <a:t>[Sources]</a:t>
            </a:r>
          </a:p>
          <a:p>
            <a:r>
              <a:t>Brand and official logo: https://clawbio.ai/ and https://clawbio.ai/img/clawbio-logo.jpeg (checked 12 September 2026).</a:t>
            </a:r>
          </a:p>
          <a:p>
            <a:r>
              <a:t>Event title: https://luma.com/clawbio-7ibq</a:t>
            </a:r>
          </a:p>
          <a:p>
            <a:r>
              <a:t>ClawBio repository README: https://github.com/ClawBio/ClawBio/blob/main/README.md</a:t>
            </a:r>
          </a:p>
          <a:p>
            <a:r>
              <a:t>13 September 2026: 97 skills; 92 runnable demos; 4,824 reported tests; 8,182 Galaxy tools. Reported repository counts, not independently rerun.</a:t>
            </a:r>
          </a:p>
          <a:p>
            <a:r>
              <a:t>Manuscript v90 and Supplementary v48, 31 August 2026, supplied 00-CURRENT directory.</a:t>
            </a:r>
          </a:p>
          <a:p>
            <a:r>
              <a:t>https://doi.org/10.5281/zenodo.22141182</a:t>
            </a:r>
          </a:p>
          <a:p>
            <a:r>
              <a:t>https://github.com/manuelcorpas/24-AGENTIC-PGX-BENCHMARK/tree/agentic-pgx-benchmark-v2.10</a:t>
            </a:r>
          </a:p>
          <a:p>
            <a:r>
              <a:t>Source data: data/v4_flash_five_cell_report.txt. A2 recommendation accuracy; missing attempts count as failures. 110 cases x 8 models x 3 replicates x 5 configurations. Component benchmark; no end-to-end clinical validation claim. No new benchmark execution for this talk.</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SLIDE 3</a:t>
            </a:r>
          </a:p>
          <a:p>
            <a:r>
              <a:t>Original supplied script section 2. Wording preserved; line breaks may reflect slide boundaries.</a:t>
            </a:r>
          </a:p>
          <a:p>
            <a:endParaRPr/>
          </a:p>
          <a:p>
            <a:r>
              <a:t>SPOKEN SCRIPT</a:t>
            </a:r>
          </a:p>
          <a:p>
            <a:r>
              <a:t>Over the last few decades, biology has automated almost everything around the scientist.</a:t>
            </a:r>
          </a:p>
          <a:p>
            <a:r>
              <a:t>Sequencing is automated.</a:t>
            </a:r>
          </a:p>
          <a:p>
            <a:r>
              <a:t>Imaging is automated.</a:t>
            </a:r>
          </a:p>
          <a:p>
            <a:r>
              <a:t>Mass spectrometry is automated.</a:t>
            </a:r>
          </a:p>
          <a:p>
            <a:r>
              <a:t>Data storage is automated.</a:t>
            </a:r>
          </a:p>
          <a:p>
            <a:r>
              <a:t>Variant calling is automated.</a:t>
            </a:r>
          </a:p>
          <a:p>
            <a:r>
              <a:t>RNA-seq pipelines are automated.</a:t>
            </a:r>
          </a:p>
          <a:p>
            <a:r>
              <a:t>We have workflow managers.</a:t>
            </a:r>
          </a:p>
          <a:p>
            <a:r>
              <a:t>Containers.</a:t>
            </a:r>
          </a:p>
          <a:p>
            <a:r>
              <a:t>Cloud computing.</a:t>
            </a:r>
          </a:p>
          <a:p>
            <a:r>
              <a:t>Galaxy.</a:t>
            </a:r>
          </a:p>
          <a:p>
            <a:r>
              <a:t>Nextflow.</a:t>
            </a:r>
          </a:p>
          <a:p>
            <a:r>
              <a:t>nf-core.</a:t>
            </a:r>
          </a:p>
          <a:p>
            <a:r>
              <a:t>Thousands upon thousands of specialist computational tools.</a:t>
            </a:r>
          </a:p>
          <a:p>
            <a:r>
              <a:t>And yet something rather strange has happened.</a:t>
            </a:r>
          </a:p>
          <a:p>
            <a:r>
              <a:t>The more tools we created, the more cognitive integration we demanded from the scientist.</a:t>
            </a:r>
          </a:p>
          <a:p>
            <a:r>
              <a:t>Somebody still has to know:</a:t>
            </a:r>
          </a:p>
          <a:p>
            <a:r>
              <a:t>Which tool should I use?</a:t>
            </a:r>
          </a:p>
          <a:p>
            <a:r>
              <a:t>What is the right input?</a:t>
            </a:r>
          </a:p>
          <a:p>
            <a:r>
              <a:t>Which reference genome?</a:t>
            </a:r>
          </a:p>
          <a:p>
            <a:r>
              <a:t>Which parameters?</a:t>
            </a:r>
          </a:p>
          <a:p>
            <a:r>
              <a:t>What should come next?</a:t>
            </a:r>
          </a:p>
          <a:p>
            <a:r>
              <a:t>Did the analysis actually work?</a:t>
            </a:r>
          </a:p>
          <a:p>
            <a:r>
              <a:t>Is this result biologically plausible?</a:t>
            </a:r>
          </a:p>
          <a:p>
            <a:r>
              <a:t>Which database should I query now?</a:t>
            </a:r>
          </a:p>
          <a:p>
            <a:r>
              <a:t>Which paper should I read?</a:t>
            </a:r>
          </a:p>
          <a:p>
            <a:r>
              <a:t>And what should I do if something fails halfway through?</a:t>
            </a:r>
          </a:p>
          <a:p>
            <a:r>
              <a:t>We automated individual pieces of computation.</a:t>
            </a:r>
          </a:p>
          <a:p>
            <a:r>
              <a:t>But we have not automated the process of connecting scientific intent to scientific execution.</a:t>
            </a:r>
          </a:p>
          <a:p>
            <a:r>
              <a:t>That gap is becoming increasingly important.</a:t>
            </a:r>
          </a:p>
          <a:p>
            <a:r>
              <a:t>Because the limiting resource in many computational experiments is no longer CPU.</a:t>
            </a:r>
          </a:p>
          <a:p>
            <a:r>
              <a:t>It is no longer storage.</a:t>
            </a:r>
          </a:p>
          <a:p>
            <a:r>
              <a:t>It may increasingly be human attention.</a:t>
            </a:r>
          </a:p>
          <a:p>
            <a:r>
              <a:t>END OF SPOKEN SCRIPT</a:t>
            </a:r>
          </a:p>
          <a:p>
            <a:endParaRPr/>
          </a:p>
          <a:p>
            <a:r>
              <a:t>[Sources]</a:t>
            </a:r>
          </a:p>
          <a:p>
            <a:r>
              <a:t>Brand and official logo: https://clawbio.ai/ and https://clawbio.ai/img/clawbio-logo.jpeg (checked 12 September 2026).</a:t>
            </a:r>
          </a:p>
          <a:p>
            <a:r>
              <a:t>Event title: https://luma.com/clawbio-7ibq</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SLIDE 4</a:t>
            </a:r>
          </a:p>
          <a:p>
            <a:r>
              <a:t>Original supplied script sections 3, 4. Wording preserved; line breaks may reflect slide boundaries.</a:t>
            </a:r>
          </a:p>
          <a:p>
            <a:endParaRPr/>
          </a:p>
          <a:p>
            <a:r>
              <a:t>SPOKEN SCRIPT</a:t>
            </a:r>
          </a:p>
          <a:p>
            <a:r>
              <a:t>Consider something familiar to many people here.</a:t>
            </a:r>
          </a:p>
          <a:p>
            <a:r>
              <a:t>Suppose I have an RNA-seq experiment.</a:t>
            </a:r>
          </a:p>
          <a:p>
            <a:r>
              <a:t>I do not wake up in the morning thinking:</a:t>
            </a:r>
          </a:p>
          <a:p>
            <a:r>
              <a:t>“What I really want today is to run STAR, Salmon, DESeq2 and fgsea.”</a:t>
            </a:r>
          </a:p>
          <a:p>
            <a:r>
              <a:t>That is not the scientific question.</a:t>
            </a:r>
          </a:p>
          <a:p>
            <a:r>
              <a:t>The question might be:</a:t>
            </a:r>
          </a:p>
          <a:p>
            <a:r>
              <a:t>“Why are these tumour cells resistant to treatment?”</a:t>
            </a:r>
          </a:p>
          <a:p>
            <a:r>
              <a:t>Or:</a:t>
            </a:r>
          </a:p>
          <a:p>
            <a:r>
              <a:t>“Which pathways distinguish these two cellular states?”</a:t>
            </a:r>
          </a:p>
          <a:p>
            <a:r>
              <a:t>Between that biological question and the answer sits an enormous translation layer.</a:t>
            </a:r>
          </a:p>
          <a:p>
            <a:r>
              <a:t>The scientist translates biological intent into computational operations.</a:t>
            </a:r>
          </a:p>
          <a:p>
            <a:r>
              <a:t>Choose the data.</a:t>
            </a:r>
          </a:p>
          <a:p>
            <a:r>
              <a:t>Choose the pipeline.</a:t>
            </a:r>
          </a:p>
          <a:p>
            <a:r>
              <a:t>Configure it.</a:t>
            </a:r>
          </a:p>
          <a:p>
            <a:r>
              <a:t>Execute it.</a:t>
            </a:r>
          </a:p>
          <a:p>
            <a:r>
              <a:t>Inspect quality control.</a:t>
            </a:r>
          </a:p>
          <a:p>
            <a:r>
              <a:t>Perform statistics.</a:t>
            </a:r>
          </a:p>
          <a:p>
            <a:r>
              <a:t>Integrate databases.</a:t>
            </a:r>
          </a:p>
          <a:p>
            <a:r>
              <a:t>Read literature.</a:t>
            </a:r>
          </a:p>
          <a:p>
            <a:r>
              <a:t>Interpret the result.</a:t>
            </a:r>
          </a:p>
          <a:p>
            <a:r>
              <a:t>And repeat.</a:t>
            </a:r>
          </a:p>
          <a:p>
            <a:r>
              <a:t>Our software largely waits for us to tell it exactly what command to execute next.</a:t>
            </a:r>
          </a:p>
          <a:p>
            <a:r>
              <a:t>That architecture made sense when computers could calculate but could not reason about our intentions.</a:t>
            </a:r>
          </a:p>
          <a:p>
            <a:r>
              <a:t>But that assumption has changed.</a:t>
            </a:r>
          </a:p>
          <a:p>
            <a:r>
              <a:t>We now have machines that can interpret goals expressed in ordinary language, decompose those goals into subtasks, select tools, inspect results and decide what to do next.</a:t>
            </a:r>
          </a:p>
          <a:p>
            <a:r>
              <a:t>Once that capability exists, making the scientist manually operate every piece of software starts to look increasingly like an historical artefact.</a:t>
            </a:r>
          </a:p>
          <a:p>
            <a:endParaRPr/>
          </a:p>
          <a:p>
            <a:r>
              <a:t>We have seen this transition before in computing.</a:t>
            </a:r>
          </a:p>
          <a:p>
            <a:r>
              <a:t>At first, humans programmed machines using very low-level instructions.</a:t>
            </a:r>
          </a:p>
          <a:p>
            <a:r>
              <a:t>Then we created higher-level languages.</a:t>
            </a:r>
          </a:p>
          <a:p>
            <a:r>
              <a:t>Then operating systems.</a:t>
            </a:r>
          </a:p>
          <a:p>
            <a:r>
              <a:t>Graphical interfaces.</a:t>
            </a:r>
          </a:p>
          <a:p>
            <a:r>
              <a:t>Search engines.</a:t>
            </a:r>
          </a:p>
          <a:p>
            <a:r>
              <a:t>Cloud platforms.</a:t>
            </a:r>
          </a:p>
          <a:p>
            <a:r>
              <a:t>Each abstraction removed another layer of machinery that humans had previously needed to operate manually.</a:t>
            </a:r>
          </a:p>
          <a:p>
            <a:r>
              <a:t>I think agents represent another such abstraction.</a:t>
            </a:r>
          </a:p>
          <a:p>
            <a:r>
              <a:t>Instead of saying:</a:t>
            </a:r>
          </a:p>
          <a:p>
            <a:r>
              <a:t>“Run command A, take output B, transform it into format C, pass it to tool D…”</a:t>
            </a:r>
          </a:p>
          <a:p>
            <a:r>
              <a:t>I can specify the objective:</a:t>
            </a:r>
          </a:p>
          <a:p>
            <a:r>
              <a:t>“Determine which molecular mechanisms distinguish these two conditions, test the strongest explanations, and show me the evidence.”</a:t>
            </a:r>
          </a:p>
          <a:p>
            <a:r>
              <a:t>An agent is not simply a chatbot answering that question.</a:t>
            </a:r>
          </a:p>
          <a:p>
            <a:r>
              <a:t>A scientific agent should be capable of taking a goal and acting.</a:t>
            </a:r>
          </a:p>
          <a:p>
            <a:r>
              <a:t>It can decide which capabilities are required.</a:t>
            </a:r>
          </a:p>
          <a:p>
            <a:r>
              <a:t>Invoke them.</a:t>
            </a:r>
          </a:p>
          <a:p>
            <a:r>
              <a:t>Inspect outputs.</a:t>
            </a:r>
          </a:p>
          <a:p>
            <a:r>
              <a:t>Detect failure.</a:t>
            </a:r>
          </a:p>
          <a:p>
            <a:r>
              <a:t>Try alternatives.</a:t>
            </a:r>
          </a:p>
          <a:p>
            <a:r>
              <a:t>Query external knowledge.</a:t>
            </a:r>
          </a:p>
          <a:p>
            <a:r>
              <a:t>Maintain state across multiple steps.</a:t>
            </a:r>
          </a:p>
          <a:p>
            <a:r>
              <a:t>And stop when predefined success criteria have been satisfied.</a:t>
            </a:r>
          </a:p>
          <a:p>
            <a:r>
              <a:t>That is a fundamentally different interface to computation.</a:t>
            </a:r>
          </a:p>
          <a:p>
            <a:r>
              <a:t>The interface is no longer:</a:t>
            </a:r>
          </a:p>
          <a:p>
            <a:r>
              <a:t>human → command → tool.</a:t>
            </a:r>
          </a:p>
          <a:p>
            <a:r>
              <a:t>It becomes:</a:t>
            </a:r>
          </a:p>
          <a:p>
            <a:r>
              <a:t>scientist → objective → agent → scientific capabilities.</a:t>
            </a:r>
          </a:p>
          <a:p>
            <a:r>
              <a:t>END OF SPOKEN SCRIPT</a:t>
            </a:r>
          </a:p>
          <a:p>
            <a:endParaRPr/>
          </a:p>
          <a:p>
            <a:r>
              <a:t>[Sources]</a:t>
            </a:r>
          </a:p>
          <a:p>
            <a:r>
              <a:t>Brand and official logo: https://clawbio.ai/ and https://clawbio.ai/img/clawbio-logo.jpeg (checked 12 September 2026).</a:t>
            </a:r>
          </a:p>
          <a:p>
            <a:r>
              <a:t>Event title: https://luma.com/clawbio-7ibq</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SLIDE 5</a:t>
            </a:r>
          </a:p>
          <a:p>
            <a:r>
              <a:t>Original supplied script section 5. Wording preserved; line breaks may reflect slide boundaries.</a:t>
            </a:r>
          </a:p>
          <a:p>
            <a:endParaRPr/>
          </a:p>
          <a:p>
            <a:r>
              <a:t>SPOKEN SCRIPT</a:t>
            </a:r>
          </a:p>
          <a:p>
            <a:r>
              <a:t>Now imagine what this does to the scientific workflow.</a:t>
            </a:r>
          </a:p>
          <a:p>
            <a:r>
              <a:t>You come into the laboratory in the morning.</a:t>
            </a:r>
          </a:p>
          <a:p>
            <a:r>
              <a:t>Instead of opening six portals, three notebooks, GitHub, RStudio, a terminal and PubMed, you begin with the scientific question.</a:t>
            </a:r>
          </a:p>
          <a:p>
            <a:r>
              <a:t>You say:</a:t>
            </a:r>
          </a:p>
          <a:p>
            <a:r>
              <a:t>“We received the sequencing results overnight. Compare them with the previous experiment. Check the quality. Identify unexpected changes. Test whether our original hypothesis still holds. Look for plausible alternative mechanisms and tell me what experiment would discriminate between them.”</a:t>
            </a:r>
          </a:p>
          <a:p>
            <a:r>
              <a:t>The agent begins working.</a:t>
            </a:r>
          </a:p>
          <a:p>
            <a:r>
              <a:t>Not generating a paragraph.</a:t>
            </a:r>
          </a:p>
          <a:p>
            <a:r>
              <a:t>Doing the work.</a:t>
            </a:r>
          </a:p>
          <a:p>
            <a:r>
              <a:t>It invokes validated pipelines.</a:t>
            </a:r>
          </a:p>
          <a:p>
            <a:r>
              <a:t>Checks QC.</a:t>
            </a:r>
          </a:p>
          <a:p>
            <a:r>
              <a:t>Queries databases.</a:t>
            </a:r>
          </a:p>
          <a:p>
            <a:r>
              <a:t>Runs statistical analyses.</a:t>
            </a:r>
          </a:p>
          <a:p>
            <a:r>
              <a:t>Compares results with previous experiments.</a:t>
            </a:r>
          </a:p>
          <a:p>
            <a:r>
              <a:t>Searches supporting evidence.</a:t>
            </a:r>
          </a:p>
          <a:p>
            <a:r>
              <a:t>Produces hypotheses.</a:t>
            </a:r>
          </a:p>
          <a:p>
            <a:r>
              <a:t>And perhaps most importantly, it comes back and says:</a:t>
            </a:r>
          </a:p>
          <a:p>
            <a:r>
              <a:t>“There are three plausible explanations. Here is the evidence for each. Here is what remains uncertain. And here is the next experiment that would distinguish them.”</a:t>
            </a:r>
          </a:p>
          <a:p>
            <a:r>
              <a:t>The scientist has not disappeared.</a:t>
            </a:r>
          </a:p>
          <a:p>
            <a:r>
              <a:t>The scientist has moved up the abstraction hierarchy.</a:t>
            </a:r>
          </a:p>
          <a:p>
            <a:r>
              <a:t>From operating tools...</a:t>
            </a:r>
          </a:p>
          <a:p>
            <a:r>
              <a:t>to directing scientific inquiry.</a:t>
            </a:r>
          </a:p>
          <a:p>
            <a:r>
              <a:t>That is why I think future science will increasingly be performed with and through agents.</a:t>
            </a:r>
          </a:p>
          <a:p>
            <a:r>
              <a:t>END OF SPOKEN SCRIPT</a:t>
            </a:r>
          </a:p>
          <a:p>
            <a:endParaRPr/>
          </a:p>
          <a:p>
            <a:r>
              <a:t>[Sources]</a:t>
            </a:r>
          </a:p>
          <a:p>
            <a:r>
              <a:t>Brand and official logo: https://clawbio.ai/ and https://clawbio.ai/img/clawbio-logo.jpeg (checked 12 September 2026).</a:t>
            </a:r>
          </a:p>
          <a:p>
            <a:r>
              <a:t>Event title: https://luma.com/clawbio-7ibq</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SLIDE 6</a:t>
            </a:r>
          </a:p>
          <a:p>
            <a:r>
              <a:t>Original supplied script section 6. Wording preserved; line breaks may reflect slide boundaries.</a:t>
            </a:r>
          </a:p>
          <a:p>
            <a:endParaRPr/>
          </a:p>
          <a:p>
            <a:r>
              <a:t>SPOKEN SCRIPT</a:t>
            </a:r>
          </a:p>
          <a:p>
            <a:r>
              <a:t>And this is where the story becomes much less comfortable.</a:t>
            </a:r>
          </a:p>
          <a:p>
            <a:r>
              <a:t>Because an agent that can perform science can also perform bad science at extraordinary speed.</a:t>
            </a:r>
          </a:p>
          <a:p>
            <a:r>
              <a:t>Large language models are probabilistic systems.</a:t>
            </a:r>
          </a:p>
          <a:p>
            <a:r>
              <a:t>Ask one to construct an RNA-seq pipeline and it may produce something perfectly reasonable.</a:t>
            </a:r>
          </a:p>
          <a:p>
            <a:r>
              <a:t>Ask again and it may make slightly different decisions.</a:t>
            </a:r>
          </a:p>
          <a:p>
            <a:r>
              <a:t>Change model and it may select different methods.</a:t>
            </a:r>
          </a:p>
          <a:p>
            <a:r>
              <a:t>Change one sentence in the request and another analytical choice may change.</a:t>
            </a:r>
          </a:p>
          <a:p>
            <a:r>
              <a:t>Worse still, it may produce an analysis that looks extremely convincing while containing a subtle scientific error.</a:t>
            </a:r>
          </a:p>
          <a:p>
            <a:r>
              <a:t>And biology is full of decisions where subtle errors matter.</a:t>
            </a:r>
          </a:p>
          <a:p>
            <a:r>
              <a:t>So if future science is agentic, the important question is no longer:</a:t>
            </a:r>
          </a:p>
          <a:p>
            <a:r>
              <a:t>“Can AI perform this analysis?”</a:t>
            </a:r>
          </a:p>
          <a:p>
            <a:r>
              <a:t>Increasingly, it can.</a:t>
            </a:r>
          </a:p>
          <a:p>
            <a:r>
              <a:t>The important question becomes:</a:t>
            </a:r>
          </a:p>
          <a:p>
            <a:r>
              <a:t>“How do we allow agents to perform science without allowing them to invent the science as they go along?”</a:t>
            </a:r>
          </a:p>
          <a:p>
            <a:r>
              <a:t>That is the problem ClawBio is trying to address.</a:t>
            </a:r>
          </a:p>
          <a:p>
            <a:r>
              <a:t>END OF SPOKEN SCRIPT</a:t>
            </a:r>
          </a:p>
          <a:p>
            <a:endParaRPr/>
          </a:p>
          <a:p>
            <a:r>
              <a:t>[Sources]</a:t>
            </a:r>
          </a:p>
          <a:p>
            <a:r>
              <a:t>Brand and official logo: https://clawbio.ai/ and https://clawbio.ai/img/clawbio-logo.jpeg (checked 12 September 2026).</a:t>
            </a:r>
          </a:p>
          <a:p>
            <a:r>
              <a:t>Event title: https://luma.com/clawbio-7ibq</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SLIDE 7</a:t>
            </a:r>
          </a:p>
          <a:p>
            <a:r>
              <a:t>Original supplied script section 7. Wording preserved; line breaks may reflect slide boundaries.</a:t>
            </a:r>
          </a:p>
          <a:p>
            <a:endParaRPr/>
          </a:p>
          <a:p>
            <a:r>
              <a:t>SPOKEN SCRIPT</a:t>
            </a:r>
          </a:p>
          <a:p>
            <a:r>
              <a:t>ClawBio is an open-source, bioinformatics-native skill library for AI agents.</a:t>
            </a:r>
          </a:p>
          <a:p>
            <a:r>
              <a:t>But I want to be precise about what that means.</a:t>
            </a:r>
          </a:p>
          <a:p>
            <a:r>
              <a:t>ClawBio is not an attempt to build a better biological chatbot.</a:t>
            </a:r>
          </a:p>
          <a:p>
            <a:r>
              <a:t>And it is not an attempt to replace Galaxy, Nextflow, nf-core, R, Python or the enormous computational ecosystem biology has already created.</a:t>
            </a:r>
          </a:p>
          <a:p>
            <a:r>
              <a:t>It is an attempt to make that ecosystem usable by agents in a controlled way.</a:t>
            </a:r>
          </a:p>
          <a:p>
            <a:r>
              <a:t>The current repository contains 97 skills, 92 of them with runnable demonstration data, more than 4,700 tests, access to more than 8,000 Galaxy tools, and a growing validation and benchmarking infrastructure.</a:t>
            </a:r>
          </a:p>
          <a:p>
            <a:r>
              <a:t>But the numbers are less important than the architecture.</a:t>
            </a:r>
          </a:p>
          <a:p>
            <a:r>
              <a:t>The central idea is extremely simple:</a:t>
            </a:r>
          </a:p>
          <a:p>
            <a:r>
              <a:t>The agent should reason.</a:t>
            </a:r>
          </a:p>
          <a:p>
            <a:r>
              <a:t>The scientific software should compute.</a:t>
            </a:r>
          </a:p>
          <a:p>
            <a:r>
              <a:t>And an explicit specification should constrain the relationship between them.</a:t>
            </a:r>
          </a:p>
          <a:p>
            <a:r>
              <a:t>END OF SPOKEN SCRIPT</a:t>
            </a:r>
          </a:p>
          <a:p>
            <a:endParaRPr/>
          </a:p>
          <a:p>
            <a:r>
              <a:t>[Sources]</a:t>
            </a:r>
          </a:p>
          <a:p>
            <a:r>
              <a:t>Brand and official logo: https://clawbio.ai/ and https://clawbio.ai/img/clawbio-logo.jpeg (checked 12 September 2026).</a:t>
            </a:r>
          </a:p>
          <a:p>
            <a:r>
              <a:t>Event title: https://luma.com/clawbio-7ibq</a:t>
            </a:r>
          </a:p>
          <a:p>
            <a:r>
              <a:t>ClawBio repository README: https://github.com/ClawBio/ClawBio/blob/main/README.md</a:t>
            </a:r>
          </a:p>
          <a:p>
            <a:r>
              <a:t>13 September 2026: 97 skills; 92 runnable demos; 4,824 reported tests; 8,182 Galaxy tools. Reported repository counts, not independently rerun.</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SLIDE 8</a:t>
            </a:r>
          </a:p>
          <a:p>
            <a:r>
              <a:t>Original supplied script section 8. Wording preserved; line breaks may reflect slide boundaries.</a:t>
            </a:r>
          </a:p>
          <a:p>
            <a:endParaRPr/>
          </a:p>
          <a:p>
            <a:r>
              <a:t>SPOKEN SCRIPT</a:t>
            </a:r>
          </a:p>
          <a:p>
            <a:r>
              <a:t>I think of scientific agents as having three layers.</a:t>
            </a:r>
          </a:p>
          <a:p>
            <a:r>
              <a:t>At the top is the reasoning layer.</a:t>
            </a:r>
          </a:p>
          <a:p>
            <a:r>
              <a:t>That might be Claude.</a:t>
            </a:r>
          </a:p>
          <a:p>
            <a:r>
              <a:t>ChatGPT.</a:t>
            </a:r>
          </a:p>
          <a:p>
            <a:r>
              <a:t>A local open model.</a:t>
            </a:r>
          </a:p>
          <a:p>
            <a:r>
              <a:t>Or some future system that does not exist yet.</a:t>
            </a:r>
          </a:p>
          <a:p>
            <a:r>
              <a:t>At the bottom is the execution layer.</a:t>
            </a:r>
          </a:p>
          <a:p>
            <a:r>
              <a:t>Python.</a:t>
            </a:r>
          </a:p>
          <a:p>
            <a:r>
              <a:t>R.</a:t>
            </a:r>
          </a:p>
          <a:p>
            <a:r>
              <a:t>Nextflow.</a:t>
            </a:r>
          </a:p>
          <a:p>
            <a:r>
              <a:t>Galaxy.</a:t>
            </a:r>
          </a:p>
          <a:p>
            <a:r>
              <a:t>nf-core.</a:t>
            </a:r>
          </a:p>
          <a:p>
            <a:r>
              <a:t>Specialist bioinformatics software.</a:t>
            </a:r>
          </a:p>
          <a:p>
            <a:r>
              <a:t>These are the things actually performing the calculations.</a:t>
            </a:r>
          </a:p>
          <a:p>
            <a:r>
              <a:t>But there is a missing layer between them.</a:t>
            </a:r>
          </a:p>
          <a:p>
            <a:r>
              <a:t>The specification layer.</a:t>
            </a:r>
          </a:p>
          <a:p>
            <a:r>
              <a:t>This is where domain expertise belongs.</a:t>
            </a:r>
          </a:p>
          <a:p>
            <a:r>
              <a:t>Which method should be used?</a:t>
            </a:r>
          </a:p>
          <a:p>
            <a:r>
              <a:t>What inputs are acceptable?</a:t>
            </a:r>
          </a:p>
          <a:p>
            <a:r>
              <a:t>What quality-control thresholds matter?</a:t>
            </a:r>
          </a:p>
          <a:p>
            <a:r>
              <a:t>What outputs are required?</a:t>
            </a:r>
          </a:p>
          <a:p>
            <a:r>
              <a:t>What assumptions must be reported?</a:t>
            </a:r>
          </a:p>
          <a:p>
            <a:r>
              <a:t>When should execution stop?</a:t>
            </a:r>
          </a:p>
          <a:p>
            <a:r>
              <a:t>When should the system refuse to give an answer?</a:t>
            </a:r>
          </a:p>
          <a:p>
            <a:r>
              <a:t>In ClawBio, much of this information is encoded in a human-readable specification called SKILL.md.</a:t>
            </a:r>
          </a:p>
          <a:p>
            <a:r>
              <a:t>And this distinction is fundamental.</a:t>
            </a:r>
          </a:p>
          <a:p>
            <a:r>
              <a:t>Instead of hoping the language model remembers the right scientific method from its training data, we give the agent an explicit, versioned scientific contract.</a:t>
            </a:r>
          </a:p>
          <a:p>
            <a:r>
              <a:t>The LLM is not the method.</a:t>
            </a:r>
          </a:p>
          <a:p>
            <a:r>
              <a:t>The LLM is the orchestrator.</a:t>
            </a:r>
          </a:p>
          <a:p>
            <a:r>
              <a:t>The method lives outside the model.</a:t>
            </a:r>
          </a:p>
          <a:p>
            <a:r>
              <a:t>END OF SPOKEN SCRIPT</a:t>
            </a:r>
          </a:p>
          <a:p>
            <a:endParaRPr/>
          </a:p>
          <a:p>
            <a:r>
              <a:t>[Sources]</a:t>
            </a:r>
          </a:p>
          <a:p>
            <a:r>
              <a:t>Brand and official logo: https://clawbio.ai/ and https://clawbio.ai/img/clawbio-logo.jpeg (checked 12 September 2026).</a:t>
            </a:r>
          </a:p>
          <a:p>
            <a:r>
              <a:t>Event title: https://luma.com/clawbio-7ibq</a:t>
            </a:r>
          </a:p>
          <a:p>
            <a:r>
              <a:t>ClawBio repository README: https://github.com/ClawBio/ClawBio/blob/main/README.md</a:t>
            </a:r>
          </a:p>
          <a:p>
            <a:r>
              <a:t>13 September 2026: 97 skills; 92 runnable demos; 4,824 reported tests; 8,182 Galaxy tools. Reported repository counts, not independently rerun.</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SLIDE 9</a:t>
            </a:r>
          </a:p>
          <a:p>
            <a:r>
              <a:t>Original supplied script section 9. Wording preserved; line breaks may reflect slide boundaries.</a:t>
            </a:r>
          </a:p>
          <a:p>
            <a:endParaRPr/>
          </a:p>
          <a:p>
            <a:r>
              <a:t>SPOKEN SCRIPT</a:t>
            </a:r>
          </a:p>
          <a:p>
            <a:r>
              <a:t>So what actually is one of these skills?</a:t>
            </a:r>
          </a:p>
          <a:p>
            <a:r>
              <a:t>For someone who does not write software, I would describe it as:</a:t>
            </a:r>
          </a:p>
          <a:p>
            <a:r>
              <a:t>an executable methods section.</a:t>
            </a:r>
          </a:p>
          <a:p>
            <a:r>
              <a:t>A skill contains the instructions an agent needs to know when and how an analysis should be performed.</a:t>
            </a:r>
          </a:p>
          <a:p>
            <a:r>
              <a:t>It contains executable software.</a:t>
            </a:r>
          </a:p>
          <a:p>
            <a:r>
              <a:t>It can contain demonstration data.</a:t>
            </a:r>
          </a:p>
          <a:p>
            <a:r>
              <a:t>It can contain tests.</a:t>
            </a:r>
          </a:p>
          <a:p>
            <a:r>
              <a:t>And it can generate provenance and reproducibility information.</a:t>
            </a:r>
          </a:p>
          <a:p>
            <a:r>
              <a:t>For the computational scientists in the room, you can think of it as a versioned contract around deterministic analytical software.</a:t>
            </a:r>
          </a:p>
          <a:p>
            <a:r>
              <a:t>And there is a very important philosophical difference here.</a:t>
            </a:r>
          </a:p>
          <a:p>
            <a:r>
              <a:t>If the scientific knowledge exists only inside a foundation model, then it is difficult to inspect, difficult to version and difficult to peer review.</a:t>
            </a:r>
          </a:p>
          <a:p>
            <a:r>
              <a:t>If the scientific decisions live in a specification, we can open it.</a:t>
            </a:r>
          </a:p>
          <a:p>
            <a:r>
              <a:t>Read it.</a:t>
            </a:r>
          </a:p>
          <a:p>
            <a:r>
              <a:t>Criticise it.</a:t>
            </a:r>
          </a:p>
          <a:p>
            <a:r>
              <a:t>Test it.</a:t>
            </a:r>
          </a:p>
          <a:p>
            <a:r>
              <a:t>Version it.</a:t>
            </a:r>
          </a:p>
          <a:p>
            <a:r>
              <a:t>Compare alternatives.</a:t>
            </a:r>
          </a:p>
          <a:p>
            <a:r>
              <a:t>And improve it.</a:t>
            </a:r>
          </a:p>
          <a:p>
            <a:r>
              <a:t>In other words:</a:t>
            </a:r>
          </a:p>
          <a:p>
            <a:r>
              <a:t>scientific expertise becomes infrastructure.</a:t>
            </a:r>
          </a:p>
          <a:p>
            <a:r>
              <a:t>END OF SPOKEN SCRIPT</a:t>
            </a:r>
          </a:p>
          <a:p>
            <a:endParaRPr/>
          </a:p>
          <a:p>
            <a:r>
              <a:t>[Sources]</a:t>
            </a:r>
          </a:p>
          <a:p>
            <a:r>
              <a:t>Brand and official logo: https://clawbio.ai/ and https://clawbio.ai/img/clawbio-logo.jpeg (checked 12 September 2026).</a:t>
            </a:r>
          </a:p>
          <a:p>
            <a:r>
              <a:t>Event title: https://luma.com/clawbio-7ibq</a:t>
            </a:r>
          </a:p>
          <a:p>
            <a:r>
              <a:t>ClawBio repository README: https://github.com/ClawBio/ClawBio/blob/main/README.md</a:t>
            </a:r>
          </a:p>
          <a:p>
            <a:r>
              <a:t>13 September 2026: 97 skills; 92 runnable demos; 4,824 reported tests; 8,182 Galaxy tools. Reported repository counts, not independently rerun.</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ASE">
    <p:bg>
      <p:bgPr>
        <a:solidFill>
          <a:srgbClr val="091821"/>
        </a:solidFill>
        <a:effectLst/>
      </p:bgPr>
    </p:bg>
    <p:spTree>
      <p:nvGrpSpPr>
        <p:cNvPr id="1" name=""/>
        <p:cNvGrpSpPr/>
        <p:nvPr/>
      </p:nvGrpSpPr>
      <p:grpSpPr>
        <a:xfrm>
          <a:off x="0" y="0"/>
          <a:ext cx="0" cy="0"/>
          <a:chOff x="0" y="0"/>
          <a:chExt cx="0" cy="0"/>
        </a:xfrm>
      </p:grpSpPr>
      <p:sp>
        <p:nvSpPr>
          <p:cNvPr id="25" name="Slide Number Placeholder 0">
            <a:extLst>
              <a:ext uri="{FF2B5EF4-FFF2-40B4-BE49-F238E27FC236}">
                <a16:creationId xmlns:a16="http://schemas.microsoft.com/office/drawing/2014/main" id="{5AB6068D-C05E-481C-B0E9-839F5D6D584D}"/>
              </a:ext>
            </a:extLst>
          </p:cNvPr>
          <p:cNvSpPr>
            <a:spLocks noGrp="1"/>
          </p:cNvSpPr>
          <p:nvPr>
            <p:ph type="sldNum" idx="4294967295"/>
          </p:nvPr>
        </p:nvSpPr>
        <p:spPr>
          <a:xfrm>
            <a:off x="11045952" y="6510528"/>
            <a:ext cx="512064" cy="137160"/>
          </a:xfrm>
          <a:prstGeom prst="rect">
            <a:avLst/>
          </a:prstGeom>
        </p:spPr>
        <p:txBody>
          <a:bodyPr/>
          <a:lstStyle>
            <a:lvl1pPr>
              <a:buNone/>
              <a:defRPr sz="900">
                <a:solidFill>
                  <a:srgbClr val="94A6AE"/>
                </a:solidFill>
                <a:latin typeface="Arial"/>
                <a:ea typeface="Arial"/>
                <a:cs typeface="Arial"/>
              </a:defRPr>
            </a:lvl1pPr>
          </a:lstStyle>
          <a:p>
            <a:pPr algn="r">
              <a:buNone/>
            </a:pPr>
            <a:fld id="{F7021451-1387-4CA6-816F-3879F97B5CBC}" type="slidenum">
              <a:rPr b="0"/>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Slide Number Placeholder 0">
            <a:extLst>
              <a:ext uri="{FF2B5EF4-FFF2-40B4-BE49-F238E27FC236}">
                <a16:creationId xmlns:a16="http://schemas.microsoft.com/office/drawing/2014/main" id="{7A07166A-4180-41C1-9AAF-4E73D0F1AD3B}"/>
              </a:ext>
            </a:extLst>
          </p:cNvPr>
          <p:cNvSpPr>
            <a:spLocks noGrp="1"/>
          </p:cNvSpPr>
          <p:nvPr>
            <p:ph type="sldNum" idx="4294967295"/>
          </p:nvPr>
        </p:nvSpPr>
        <p:spPr>
          <a:xfrm>
            <a:off x="11045952" y="6510528"/>
            <a:ext cx="512064" cy="137160"/>
          </a:xfrm>
          <a:prstGeom prst="rect">
            <a:avLst/>
          </a:prstGeom>
        </p:spPr>
        <p:txBody>
          <a:bodyPr/>
          <a:lstStyle>
            <a:lvl1pPr>
              <a:buNone/>
              <a:defRPr sz="900">
                <a:solidFill>
                  <a:srgbClr val="94A6AE"/>
                </a:solidFill>
                <a:latin typeface="Arial"/>
                <a:ea typeface="Arial"/>
                <a:cs typeface="Arial"/>
              </a:defRPr>
            </a:lvl1pPr>
          </a:lstStyle>
          <a:p>
            <a:pPr algn="r">
              <a:buNone/>
            </a:pPr>
            <a:fld id="{F7021451-1387-4CA6-816F-3879F97B5CBC}" type="slidenum">
              <a:rPr b="0"/>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a:spcBef>
          <a:spcPct val="0"/>
        </a:spcBef>
        <a:buNone/>
        <a:defRPr sz="4400" kern="1200">
          <a:solidFill>
            <a:schemeClr val="tx1"/>
          </a:solidFill>
          <a:latin typeface="+mj-lt"/>
          <a:ea typeface="+mj-lt"/>
          <a:cs typeface="+mj-lt"/>
        </a:defRPr>
      </a:lvl1pPr>
    </p:titleStyle>
    <p:bodyStyle>
      <a:lvl1pPr marL="342900" indent="-342900" algn="l" defTabSz="914400">
        <a:spcBef>
          <a:spcPct val="20000"/>
        </a:spcBef>
        <a:buFont typeface="Arial"/>
        <a:buChar char="•"/>
        <a:defRPr sz="3200" kern="1200">
          <a:solidFill>
            <a:schemeClr val="tx1"/>
          </a:solidFill>
          <a:latin typeface="+mn-lt"/>
          <a:ea typeface="+mn-lt"/>
          <a:cs typeface="+mn-lt"/>
        </a:defRPr>
      </a:lvl1pPr>
      <a:lvl2pPr marL="742950" indent="-285750" algn="l" defTabSz="914400">
        <a:spcBef>
          <a:spcPct val="20000"/>
        </a:spcBef>
        <a:buFont typeface="Arial"/>
        <a:buChar char="–"/>
        <a:defRPr sz="2800" kern="1200">
          <a:solidFill>
            <a:schemeClr val="tx1"/>
          </a:solidFill>
          <a:latin typeface="+mn-lt"/>
          <a:ea typeface="+mn-lt"/>
          <a:cs typeface="+mn-lt"/>
        </a:defRPr>
      </a:lvl2pPr>
      <a:lvl3pPr marL="1143000" indent="-228600" algn="l" defTabSz="914400">
        <a:spcBef>
          <a:spcPct val="20000"/>
        </a:spcBef>
        <a:buFont typeface="Arial"/>
        <a:buChar char="•"/>
        <a:defRPr sz="2400" kern="1200">
          <a:solidFill>
            <a:schemeClr val="tx1"/>
          </a:solidFill>
          <a:latin typeface="+mn-lt"/>
          <a:ea typeface="+mn-lt"/>
          <a:cs typeface="+mn-lt"/>
        </a:defRPr>
      </a:lvl3pPr>
      <a:lvl4pPr marL="1600200" indent="-228600" algn="l" defTabSz="914400">
        <a:spcBef>
          <a:spcPct val="20000"/>
        </a:spcBef>
        <a:buFont typeface="Arial"/>
        <a:buChar char="–"/>
        <a:defRPr sz="2000" kern="1200">
          <a:solidFill>
            <a:schemeClr val="tx1"/>
          </a:solidFill>
          <a:latin typeface="+mn-lt"/>
          <a:ea typeface="+mn-lt"/>
          <a:cs typeface="+mn-lt"/>
        </a:defRPr>
      </a:lvl4pPr>
      <a:lvl5pPr marL="2057400" indent="-228600" algn="l" defTabSz="914400">
        <a:spcBef>
          <a:spcPct val="20000"/>
        </a:spcBef>
        <a:buFont typeface="Arial"/>
        <a:buChar char="»"/>
        <a:defRPr sz="2000" kern="1200">
          <a:solidFill>
            <a:schemeClr val="tx1"/>
          </a:solidFill>
          <a:latin typeface="+mn-lt"/>
          <a:ea typeface="+mn-lt"/>
          <a:cs typeface="+mn-lt"/>
        </a:defRPr>
      </a:lvl5pPr>
      <a:lvl6pPr marL="2514600" indent="-228600" algn="l" defTabSz="914400">
        <a:spcBef>
          <a:spcPct val="20000"/>
        </a:spcBef>
        <a:buFont typeface="Arial"/>
        <a:buChar char="•"/>
        <a:defRPr sz="2000" kern="1200">
          <a:solidFill>
            <a:schemeClr val="tx1"/>
          </a:solidFill>
          <a:latin typeface="+mn-lt"/>
          <a:ea typeface="+mn-lt"/>
          <a:cs typeface="+mn-lt"/>
        </a:defRPr>
      </a:lvl6pPr>
      <a:lvl7pPr marL="2971800" indent="-228600" algn="l" defTabSz="914400">
        <a:spcBef>
          <a:spcPct val="20000"/>
        </a:spcBef>
        <a:buFont typeface="Arial"/>
        <a:buChar char="•"/>
        <a:defRPr sz="2000" kern="1200">
          <a:solidFill>
            <a:schemeClr val="tx1"/>
          </a:solidFill>
          <a:latin typeface="+mn-lt"/>
          <a:ea typeface="+mn-lt"/>
          <a:cs typeface="+mn-lt"/>
        </a:defRPr>
      </a:lvl7pPr>
      <a:lvl8pPr marL="3429000" indent="-228600" algn="l" defTabSz="914400">
        <a:spcBef>
          <a:spcPct val="20000"/>
        </a:spcBef>
        <a:buFont typeface="Arial"/>
        <a:buChar char="•"/>
        <a:defRPr sz="2000" kern="1200">
          <a:solidFill>
            <a:schemeClr val="tx1"/>
          </a:solidFill>
          <a:latin typeface="+mn-lt"/>
          <a:ea typeface="+mn-lt"/>
          <a:cs typeface="+mn-lt"/>
        </a:defRPr>
      </a:lvl8pPr>
      <a:lvl9pPr marL="3886200" indent="-228600" algn="l" defTabSz="914400">
        <a:spcBef>
          <a:spcPct val="20000"/>
        </a:spcBef>
        <a:buFont typeface="Arial"/>
        <a:buChar char="•"/>
        <a:defRPr sz="2000" kern="1200">
          <a:solidFill>
            <a:schemeClr val="tx1"/>
          </a:solidFill>
          <a:latin typeface="+mn-lt"/>
          <a:ea typeface="+mn-lt"/>
          <a:cs typeface="+mn-lt"/>
        </a:defRPr>
      </a:lvl9pPr>
    </p:bodyStyle>
    <p:otherStyle>
      <a:lvl1pPr marL="0" algn="l" defTabSz="914400">
        <a:buNone/>
        <a:defRPr sz="1800" kern="1200">
          <a:solidFill>
            <a:schemeClr val="tx1"/>
          </a:solidFill>
          <a:latin typeface="+mn-lt"/>
          <a:ea typeface="+mn-lt"/>
          <a:cs typeface="+mn-lt"/>
        </a:defRPr>
      </a:lvl1pPr>
      <a:lvl2pPr marL="457200" algn="l" defTabSz="914400">
        <a:buNone/>
        <a:defRPr sz="1800" kern="1200">
          <a:solidFill>
            <a:schemeClr val="tx1"/>
          </a:solidFill>
          <a:latin typeface="+mn-lt"/>
          <a:ea typeface="+mn-lt"/>
          <a:cs typeface="+mn-lt"/>
        </a:defRPr>
      </a:lvl2pPr>
      <a:lvl3pPr marL="914400" algn="l" defTabSz="914400">
        <a:buNone/>
        <a:defRPr sz="1800" kern="1200">
          <a:solidFill>
            <a:schemeClr val="tx1"/>
          </a:solidFill>
          <a:latin typeface="+mn-lt"/>
          <a:ea typeface="+mn-lt"/>
          <a:cs typeface="+mn-lt"/>
        </a:defRPr>
      </a:lvl3pPr>
      <a:lvl4pPr marL="1371600" algn="l" defTabSz="914400">
        <a:buNone/>
        <a:defRPr sz="1800" kern="1200">
          <a:solidFill>
            <a:schemeClr val="tx1"/>
          </a:solidFill>
          <a:latin typeface="+mn-lt"/>
          <a:ea typeface="+mn-lt"/>
          <a:cs typeface="+mn-lt"/>
        </a:defRPr>
      </a:lvl4pPr>
      <a:lvl5pPr marL="1828800" algn="l" defTabSz="914400">
        <a:buNone/>
        <a:defRPr sz="1800" kern="1200">
          <a:solidFill>
            <a:schemeClr val="tx1"/>
          </a:solidFill>
          <a:latin typeface="+mn-lt"/>
          <a:ea typeface="+mn-lt"/>
          <a:cs typeface="+mn-lt"/>
        </a:defRPr>
      </a:lvl5pPr>
      <a:lvl6pPr marL="2286000" algn="l" defTabSz="914400">
        <a:buNone/>
        <a:defRPr sz="1800" kern="1200">
          <a:solidFill>
            <a:schemeClr val="tx1"/>
          </a:solidFill>
          <a:latin typeface="+mn-lt"/>
          <a:ea typeface="+mn-lt"/>
          <a:cs typeface="+mn-lt"/>
        </a:defRPr>
      </a:lvl6pPr>
      <a:lvl7pPr marL="2743200" algn="l" defTabSz="914400">
        <a:buNone/>
        <a:defRPr sz="1800" kern="1200">
          <a:solidFill>
            <a:schemeClr val="tx1"/>
          </a:solidFill>
          <a:latin typeface="+mn-lt"/>
          <a:ea typeface="+mn-lt"/>
          <a:cs typeface="+mn-lt"/>
        </a:defRPr>
      </a:lvl7pPr>
      <a:lvl8pPr marL="3200400" algn="l" defTabSz="914400">
        <a:buNone/>
        <a:defRPr sz="1800" kern="1200">
          <a:solidFill>
            <a:schemeClr val="tx1"/>
          </a:solidFill>
          <a:latin typeface="+mn-lt"/>
          <a:ea typeface="+mn-lt"/>
          <a:cs typeface="+mn-lt"/>
        </a:defRPr>
      </a:lvl8pPr>
      <a:lvl9pPr marL="3657600" algn="l" defTabSz="914400">
        <a:buNone/>
        <a:defRPr sz="1800" kern="12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github.com/ClawBio/ClawBio"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hyperlink" Target="https://app.slack.com/client/T0BP97N69KM/C0BP1FSGTHV" TargetMode="External"/><Relationship Id="rId3" Type="http://schemas.openxmlformats.org/officeDocument/2006/relationships/hyperlink" Target="https://github.com/ClawBio/ClawBio/blob/main/README.md" TargetMode="External"/><Relationship Id="rId7" Type="http://schemas.openxmlformats.org/officeDocument/2006/relationships/hyperlink" Target="https://github.com/ClawBio/ClawBio/blob/main/docs/data-handling.md" TargetMode="Externa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hyperlink" Target="https://luma.com/clawbio" TargetMode="External"/><Relationship Id="rId5" Type="http://schemas.openxmlformats.org/officeDocument/2006/relationships/hyperlink" Target="https://github.com/ClawBio/ClawBio/blob/main/skills/nfcore-rnaseq-wrapper/SKILL.md" TargetMode="External"/><Relationship Id="rId4" Type="http://schemas.openxmlformats.org/officeDocument/2006/relationships/hyperlink" Target="https://docs.clawbio.ai/" TargetMode="External"/><Relationship Id="rId9"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hyperlink" Target="https://github.com/ClawBio/ClawBio/blob/main/README.md" TargetMode="External"/><Relationship Id="rId7"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hyperlink" Target="https://github.com/ClawBio/ClawBio/blob/main/docs/data-handling.md" TargetMode="External"/><Relationship Id="rId5" Type="http://schemas.openxmlformats.org/officeDocument/2006/relationships/hyperlink" Target="https://doi.org/10.5281/zenodo.22141182" TargetMode="External"/><Relationship Id="rId4" Type="http://schemas.openxmlformats.org/officeDocument/2006/relationships/hyperlink" Target="https://github.com/ClawBio/ClawBio/blob/main/skills/nfcore-rnaseq-wrapper/SKILL.md"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C51A6A95-8D8C-4F09-A1D6-8E17174811F9}"/>
              </a:ext>
            </a:extLst>
          </p:cNvPr>
          <p:cNvSpPr>
            <a:spLocks noGrp="1"/>
          </p:cNvSpPr>
          <p:nvPr/>
        </p:nvSpPr>
        <p:spPr>
          <a:xfrm>
            <a:off x="594360" y="6400800"/>
            <a:ext cx="11000232" cy="914"/>
          </a:xfrm>
          <a:prstGeom prst="line">
            <a:avLst/>
          </a:prstGeom>
          <a:noFill/>
          <a:ln w="7620">
            <a:solidFill>
              <a:srgbClr val="30363D"/>
            </a:solidFill>
            <a:prstDash val="solid"/>
          </a:ln>
        </p:spPr>
        <p:txBody>
          <a:bodyPr/>
          <a:lstStyle/>
          <a:p>
            <a:endParaRPr lang="en-US"/>
          </a:p>
        </p:txBody>
      </p:sp>
      <p:sp>
        <p:nvSpPr>
          <p:cNvPr id="3" name="Text 1">
            <a:extLst>
              <a:ext uri="{FF2B5EF4-FFF2-40B4-BE49-F238E27FC236}">
                <a16:creationId xmlns:a16="http://schemas.microsoft.com/office/drawing/2014/main" id="{76B8FD9C-C2E7-4758-AB3A-056B1C987450}"/>
              </a:ext>
            </a:extLst>
          </p:cNvPr>
          <p:cNvSpPr>
            <a:spLocks noGrp="1"/>
          </p:cNvSpPr>
          <p:nvPr/>
        </p:nvSpPr>
        <p:spPr>
          <a:xfrm>
            <a:off x="594360" y="6501384"/>
            <a:ext cx="5486400" cy="146304"/>
          </a:xfrm>
          <a:prstGeom prst="rect">
            <a:avLst/>
          </a:prstGeom>
          <a:noFill/>
        </p:spPr>
        <p:txBody>
          <a:bodyPr wrap="square" lIns="0" tIns="0" rIns="0" bIns="0" anchor="ctr"/>
          <a:lstStyle/>
          <a:p>
            <a:pPr marL="0" indent="0">
              <a:buNone/>
            </a:pPr>
            <a:r>
              <a:rPr sz="860" spc="110">
                <a:solidFill>
                  <a:srgbClr val="8B949E"/>
                </a:solidFill>
                <a:latin typeface="Arial"/>
                <a:ea typeface="Arial"/>
                <a:cs typeface="Arial"/>
              </a:rPr>
              <a:t>CLAWBIO  /  TRUSTWORTHY AGENTIC GENOMICS</a:t>
            </a:r>
            <a:endParaRPr sz="860"/>
          </a:p>
        </p:txBody>
      </p:sp>
      <p:sp>
        <p:nvSpPr>
          <p:cNvPr id="4" name="Text 2">
            <a:extLst>
              <a:ext uri="{FF2B5EF4-FFF2-40B4-BE49-F238E27FC236}">
                <a16:creationId xmlns:a16="http://schemas.microsoft.com/office/drawing/2014/main" id="{BFD2C5CE-B741-4BE6-BB91-94C70B409080}"/>
              </a:ext>
            </a:extLst>
          </p:cNvPr>
          <p:cNvSpPr>
            <a:spLocks noGrp="1"/>
          </p:cNvSpPr>
          <p:nvPr/>
        </p:nvSpPr>
        <p:spPr>
          <a:xfrm>
            <a:off x="11109960" y="6492240"/>
            <a:ext cx="475488" cy="164592"/>
          </a:xfrm>
          <a:prstGeom prst="rect">
            <a:avLst/>
          </a:prstGeom>
          <a:noFill/>
        </p:spPr>
        <p:txBody>
          <a:bodyPr wrap="square" lIns="0" tIns="0" rIns="0" bIns="0" anchor="ctr"/>
          <a:lstStyle/>
          <a:p>
            <a:pPr marL="0" indent="0" algn="r">
              <a:buNone/>
            </a:pPr>
            <a:r>
              <a:rPr sz="900">
                <a:solidFill>
                  <a:srgbClr val="8B949E"/>
                </a:solidFill>
                <a:latin typeface="Arial"/>
                <a:ea typeface="Arial"/>
                <a:cs typeface="Arial"/>
              </a:rPr>
              <a:t>01</a:t>
            </a:r>
            <a:endParaRPr sz="900"/>
          </a:p>
        </p:txBody>
      </p:sp>
      <p:sp>
        <p:nvSpPr>
          <p:cNvPr id="5" name="Text 3">
            <a:extLst>
              <a:ext uri="{FF2B5EF4-FFF2-40B4-BE49-F238E27FC236}">
                <a16:creationId xmlns:a16="http://schemas.microsoft.com/office/drawing/2014/main" id="{71EB47B0-4F84-456E-B143-53462A1DF5A5}"/>
              </a:ext>
            </a:extLst>
          </p:cNvPr>
          <p:cNvSpPr>
            <a:spLocks noGrp="1"/>
          </p:cNvSpPr>
          <p:nvPr/>
        </p:nvSpPr>
        <p:spPr>
          <a:xfrm>
            <a:off x="594360" y="429768"/>
            <a:ext cx="10607040" cy="201168"/>
          </a:xfrm>
          <a:prstGeom prst="rect">
            <a:avLst/>
          </a:prstGeom>
          <a:noFill/>
        </p:spPr>
        <p:txBody>
          <a:bodyPr wrap="square" lIns="0" tIns="0" rIns="0" bIns="0" anchor="ctr"/>
          <a:lstStyle/>
          <a:p>
            <a:pPr marL="0" indent="0">
              <a:buNone/>
            </a:pPr>
            <a:r>
              <a:rPr sz="1050" b="1" spc="240">
                <a:solidFill>
                  <a:srgbClr val="3FB950"/>
                </a:solidFill>
                <a:latin typeface="Arial"/>
                <a:ea typeface="Arial"/>
                <a:cs typeface="Arial"/>
              </a:rPr>
              <a:t>CRICK AI CLUB  /  14 SEPTEMBER 2026</a:t>
            </a:r>
            <a:endParaRPr sz="1050"/>
          </a:p>
        </p:txBody>
      </p:sp>
      <p:sp>
        <p:nvSpPr>
          <p:cNvPr id="6" name="Text 4">
            <a:extLst>
              <a:ext uri="{FF2B5EF4-FFF2-40B4-BE49-F238E27FC236}">
                <a16:creationId xmlns:a16="http://schemas.microsoft.com/office/drawing/2014/main" id="{083291FF-6DBE-4F77-8465-C8844D319674}"/>
              </a:ext>
            </a:extLst>
          </p:cNvPr>
          <p:cNvSpPr>
            <a:spLocks noGrp="1"/>
          </p:cNvSpPr>
          <p:nvPr/>
        </p:nvSpPr>
        <p:spPr>
          <a:xfrm>
            <a:off x="594360" y="1333500"/>
            <a:ext cx="8096250" cy="2667000"/>
          </a:xfrm>
          <a:prstGeom prst="rect">
            <a:avLst/>
          </a:prstGeom>
          <a:noFill/>
        </p:spPr>
        <p:txBody>
          <a:bodyPr wrap="square" lIns="0" tIns="0" rIns="0" bIns="0" anchor="t"/>
          <a:lstStyle/>
          <a:p>
            <a:pPr marL="0" indent="0">
              <a:buNone/>
            </a:pPr>
            <a:r>
              <a:rPr sz="3825" b="1">
                <a:solidFill>
                  <a:srgbClr val="E6EDF3"/>
                </a:solidFill>
                <a:latin typeface="Arial"/>
                <a:ea typeface="Arial"/>
                <a:cs typeface="Arial"/>
              </a:rPr>
              <a:t>Validated skills are</a:t>
            </a:r>
            <a:endParaRPr sz="5900"/>
          </a:p>
          <a:p>
            <a:pPr marL="0" indent="0">
              <a:buNone/>
            </a:pPr>
            <a:r>
              <a:rPr sz="3825" b="1">
                <a:solidFill>
                  <a:srgbClr val="E6EDF3"/>
                </a:solidFill>
                <a:latin typeface="Arial"/>
                <a:ea typeface="Arial"/>
                <a:cs typeface="Arial"/>
              </a:rPr>
              <a:t>necessary but not sufficient</a:t>
            </a:r>
            <a:endParaRPr sz="5900"/>
          </a:p>
          <a:p>
            <a:pPr marL="0" indent="0">
              <a:buNone/>
            </a:pPr>
            <a:r>
              <a:rPr sz="3825" b="1">
                <a:solidFill>
                  <a:srgbClr val="E6EDF3"/>
                </a:solidFill>
                <a:latin typeface="Arial"/>
                <a:ea typeface="Arial"/>
                <a:cs typeface="Arial"/>
              </a:rPr>
              <a:t>for trustworthy</a:t>
            </a:r>
            <a:endParaRPr sz="5900"/>
          </a:p>
          <a:p>
            <a:pPr marL="0" indent="0">
              <a:buNone/>
            </a:pPr>
            <a:r>
              <a:rPr sz="3825" b="1">
                <a:solidFill>
                  <a:srgbClr val="E6EDF3"/>
                </a:solidFill>
                <a:latin typeface="Arial"/>
                <a:ea typeface="Arial"/>
                <a:cs typeface="Arial"/>
              </a:rPr>
              <a:t>agentic genomics</a:t>
            </a:r>
            <a:endParaRPr sz="5900"/>
          </a:p>
        </p:txBody>
      </p:sp>
      <p:sp>
        <p:nvSpPr>
          <p:cNvPr id="7" name="Shape 5">
            <a:extLst>
              <a:ext uri="{FF2B5EF4-FFF2-40B4-BE49-F238E27FC236}">
                <a16:creationId xmlns:a16="http://schemas.microsoft.com/office/drawing/2014/main" id="{DEFB541E-22CA-455C-AE64-B2D662F3EC7A}"/>
              </a:ext>
            </a:extLst>
          </p:cNvPr>
          <p:cNvSpPr>
            <a:spLocks noGrp="1"/>
          </p:cNvSpPr>
          <p:nvPr/>
        </p:nvSpPr>
        <p:spPr>
          <a:xfrm>
            <a:off x="594360" y="3803904"/>
            <a:ext cx="960120" cy="59436"/>
          </a:xfrm>
          <a:prstGeom prst="rect">
            <a:avLst/>
          </a:prstGeom>
          <a:solidFill>
            <a:srgbClr val="3FB950"/>
          </a:solidFill>
          <a:ln w="12700">
            <a:solidFill>
              <a:srgbClr val="3FB950"/>
            </a:solidFill>
            <a:prstDash val="solid"/>
          </a:ln>
        </p:spPr>
        <p:txBody>
          <a:bodyPr/>
          <a:lstStyle/>
          <a:p>
            <a:endParaRPr lang="en-US"/>
          </a:p>
        </p:txBody>
      </p:sp>
      <p:sp>
        <p:nvSpPr>
          <p:cNvPr id="8" name="Text 6">
            <a:extLst>
              <a:ext uri="{FF2B5EF4-FFF2-40B4-BE49-F238E27FC236}">
                <a16:creationId xmlns:a16="http://schemas.microsoft.com/office/drawing/2014/main" id="{4732B0BA-49E7-4E3B-BC77-4A7F62C19296}"/>
              </a:ext>
            </a:extLst>
          </p:cNvPr>
          <p:cNvSpPr>
            <a:spLocks noGrp="1"/>
          </p:cNvSpPr>
          <p:nvPr/>
        </p:nvSpPr>
        <p:spPr>
          <a:xfrm>
            <a:off x="594360" y="4333875"/>
            <a:ext cx="7810500" cy="438150"/>
          </a:xfrm>
          <a:prstGeom prst="rect">
            <a:avLst/>
          </a:prstGeom>
          <a:noFill/>
        </p:spPr>
        <p:txBody>
          <a:bodyPr wrap="square" lIns="0" tIns="0" rIns="0" bIns="0" anchor="ctr"/>
          <a:lstStyle/>
          <a:p>
            <a:pPr marL="0" indent="0">
              <a:buNone/>
            </a:pPr>
            <a:r>
              <a:rPr sz="2500">
                <a:solidFill>
                  <a:srgbClr val="58A6FF"/>
                </a:solidFill>
                <a:latin typeface="Arial"/>
                <a:ea typeface="Arial"/>
                <a:cs typeface="Arial"/>
              </a:rPr>
              <a:t>Science after pipelines</a:t>
            </a:r>
            <a:endParaRPr sz="2500"/>
          </a:p>
        </p:txBody>
      </p:sp>
      <p:sp>
        <p:nvSpPr>
          <p:cNvPr id="9" name="Text 7">
            <a:extLst>
              <a:ext uri="{FF2B5EF4-FFF2-40B4-BE49-F238E27FC236}">
                <a16:creationId xmlns:a16="http://schemas.microsoft.com/office/drawing/2014/main" id="{DC22C67B-8D6E-4C0D-9D5C-456683016E67}"/>
              </a:ext>
            </a:extLst>
          </p:cNvPr>
          <p:cNvSpPr>
            <a:spLocks noGrp="1"/>
          </p:cNvSpPr>
          <p:nvPr/>
        </p:nvSpPr>
        <p:spPr>
          <a:xfrm>
            <a:off x="594360" y="5239512"/>
            <a:ext cx="5486400" cy="292608"/>
          </a:xfrm>
          <a:prstGeom prst="rect">
            <a:avLst/>
          </a:prstGeom>
          <a:noFill/>
        </p:spPr>
        <p:txBody>
          <a:bodyPr wrap="square" lIns="0" tIns="0" rIns="0" bIns="0" anchor="ctr"/>
          <a:lstStyle/>
          <a:p>
            <a:pPr marL="0" indent="0">
              <a:buNone/>
            </a:pPr>
            <a:r>
              <a:rPr sz="1800" b="1">
                <a:solidFill>
                  <a:srgbClr val="3FB950"/>
                </a:solidFill>
                <a:latin typeface="Arial"/>
                <a:ea typeface="Arial"/>
                <a:cs typeface="Arial"/>
              </a:rPr>
              <a:t>Manuel Corpas</a:t>
            </a:r>
            <a:endParaRPr sz="1800"/>
          </a:p>
        </p:txBody>
      </p:sp>
      <p:sp>
        <p:nvSpPr>
          <p:cNvPr id="10" name="Text 8">
            <a:extLst>
              <a:ext uri="{FF2B5EF4-FFF2-40B4-BE49-F238E27FC236}">
                <a16:creationId xmlns:a16="http://schemas.microsoft.com/office/drawing/2014/main" id="{CBD9E5D4-2983-46DB-8566-417EE5C2E09B}"/>
              </a:ext>
            </a:extLst>
          </p:cNvPr>
          <p:cNvSpPr>
            <a:spLocks noGrp="1"/>
          </p:cNvSpPr>
          <p:nvPr/>
        </p:nvSpPr>
        <p:spPr>
          <a:xfrm>
            <a:off x="594360" y="5641848"/>
            <a:ext cx="6766560" cy="274320"/>
          </a:xfrm>
          <a:prstGeom prst="rect">
            <a:avLst/>
          </a:prstGeom>
          <a:noFill/>
        </p:spPr>
        <p:txBody>
          <a:bodyPr wrap="square" lIns="0" tIns="0" rIns="0" bIns="0" anchor="ctr"/>
          <a:lstStyle/>
          <a:p>
            <a:pPr marL="0" indent="0">
              <a:buNone/>
            </a:pPr>
            <a:r>
              <a:rPr sz="1400">
                <a:solidFill>
                  <a:srgbClr val="8B949E"/>
                </a:solidFill>
                <a:latin typeface="Arial"/>
                <a:ea typeface="Arial"/>
                <a:cs typeface="Arial"/>
              </a:rPr>
              <a:t>Francis Crick Institute</a:t>
            </a:r>
            <a:endParaRPr sz="1400"/>
          </a:p>
        </p:txBody>
      </p:sp>
      <p:pic>
        <p:nvPicPr>
          <p:cNvPr id="21" name="Picture 20"/>
          <p:cNvPicPr>
            <a:picLocks noChangeAspect="1"/>
          </p:cNvPicPr>
          <p:nvPr/>
        </p:nvPicPr>
        <p:blipFill>
          <a:blip r:embed="rId3"/>
          <a:stretch/>
        </p:blipFill>
        <p:spPr>
          <a:xfrm>
            <a:off x="8953500" y="2047875"/>
            <a:ext cx="2381250" cy="2381250"/>
          </a:xfrm>
          <a:prstGeom prst="rect">
            <a:avLst/>
          </a:prstGeom>
        </p:spPr>
      </p:pic>
    </p:spTree>
    <p:extLst>
      <p:ext uri="{BB962C8B-B14F-4D97-AF65-F5344CB8AC3E}">
        <p14:creationId xmlns:p14="http://schemas.microsoft.com/office/powerpoint/2010/main" val="601801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AEE1B81E-D02C-4411-9757-A10B4227A66E}"/>
              </a:ext>
            </a:extLst>
          </p:cNvPr>
          <p:cNvSpPr>
            <a:spLocks noGrp="1"/>
          </p:cNvSpPr>
          <p:nvPr/>
        </p:nvSpPr>
        <p:spPr>
          <a:xfrm>
            <a:off x="594360" y="6400800"/>
            <a:ext cx="11000232" cy="914"/>
          </a:xfrm>
          <a:prstGeom prst="line">
            <a:avLst/>
          </a:prstGeom>
          <a:noFill/>
          <a:ln w="7620">
            <a:solidFill>
              <a:srgbClr val="30363D"/>
            </a:solidFill>
            <a:prstDash val="solid"/>
          </a:ln>
        </p:spPr>
        <p:txBody>
          <a:bodyPr/>
          <a:lstStyle/>
          <a:p>
            <a:endParaRPr lang="en-US"/>
          </a:p>
        </p:txBody>
      </p:sp>
      <p:sp>
        <p:nvSpPr>
          <p:cNvPr id="3" name="Text 1">
            <a:extLst>
              <a:ext uri="{FF2B5EF4-FFF2-40B4-BE49-F238E27FC236}">
                <a16:creationId xmlns:a16="http://schemas.microsoft.com/office/drawing/2014/main" id="{84D2DCA9-2265-423F-A698-0F4A032A1093}"/>
              </a:ext>
            </a:extLst>
          </p:cNvPr>
          <p:cNvSpPr>
            <a:spLocks noGrp="1"/>
          </p:cNvSpPr>
          <p:nvPr/>
        </p:nvSpPr>
        <p:spPr>
          <a:xfrm>
            <a:off x="594360" y="6501384"/>
            <a:ext cx="5486400" cy="146304"/>
          </a:xfrm>
          <a:prstGeom prst="rect">
            <a:avLst/>
          </a:prstGeom>
          <a:noFill/>
        </p:spPr>
        <p:txBody>
          <a:bodyPr wrap="square" lIns="0" tIns="0" rIns="0" bIns="0" anchor="ctr"/>
          <a:lstStyle/>
          <a:p>
            <a:pPr marL="0" indent="0">
              <a:buNone/>
            </a:pPr>
            <a:r>
              <a:rPr sz="860" spc="110">
                <a:solidFill>
                  <a:srgbClr val="8B949E"/>
                </a:solidFill>
                <a:latin typeface="Arial"/>
                <a:ea typeface="Arial"/>
                <a:cs typeface="Arial"/>
              </a:rPr>
              <a:t>CLAWBIO  /  TRUSTWORTHY AGENTIC GENOMICS</a:t>
            </a:r>
            <a:endParaRPr sz="860"/>
          </a:p>
        </p:txBody>
      </p:sp>
      <p:sp>
        <p:nvSpPr>
          <p:cNvPr id="4" name="Text 2">
            <a:extLst>
              <a:ext uri="{FF2B5EF4-FFF2-40B4-BE49-F238E27FC236}">
                <a16:creationId xmlns:a16="http://schemas.microsoft.com/office/drawing/2014/main" id="{84CEEA81-0AAC-4155-84AD-8119401F2F9E}"/>
              </a:ext>
            </a:extLst>
          </p:cNvPr>
          <p:cNvSpPr>
            <a:spLocks noGrp="1"/>
          </p:cNvSpPr>
          <p:nvPr/>
        </p:nvSpPr>
        <p:spPr>
          <a:xfrm>
            <a:off x="6492240" y="6492240"/>
            <a:ext cx="4407408" cy="164592"/>
          </a:xfrm>
          <a:prstGeom prst="rect">
            <a:avLst/>
          </a:prstGeom>
          <a:noFill/>
        </p:spPr>
        <p:txBody>
          <a:bodyPr wrap="square" lIns="0" tIns="0" rIns="0" bIns="0" anchor="ctr"/>
          <a:lstStyle/>
          <a:p>
            <a:pPr marL="0" indent="0" algn="r">
              <a:buNone/>
            </a:pPr>
            <a:r>
              <a:rPr sz="810">
                <a:solidFill>
                  <a:srgbClr val="8B949E"/>
                </a:solidFill>
                <a:latin typeface="Arial"/>
                <a:ea typeface="Arial"/>
                <a:cs typeface="Arial"/>
              </a:rPr>
              <a:t>README snapshot · 13 SEP 2026</a:t>
            </a:r>
            <a:endParaRPr sz="810"/>
          </a:p>
        </p:txBody>
      </p:sp>
      <p:sp>
        <p:nvSpPr>
          <p:cNvPr id="5" name="Text 3">
            <a:extLst>
              <a:ext uri="{FF2B5EF4-FFF2-40B4-BE49-F238E27FC236}">
                <a16:creationId xmlns:a16="http://schemas.microsoft.com/office/drawing/2014/main" id="{FA836FC3-ED3F-4CB5-A279-0EF14EA9CA1B}"/>
              </a:ext>
            </a:extLst>
          </p:cNvPr>
          <p:cNvSpPr>
            <a:spLocks noGrp="1"/>
          </p:cNvSpPr>
          <p:nvPr/>
        </p:nvSpPr>
        <p:spPr>
          <a:xfrm>
            <a:off x="11109960" y="6492240"/>
            <a:ext cx="475488" cy="164592"/>
          </a:xfrm>
          <a:prstGeom prst="rect">
            <a:avLst/>
          </a:prstGeom>
          <a:noFill/>
        </p:spPr>
        <p:txBody>
          <a:bodyPr wrap="square" lIns="0" tIns="0" rIns="0" bIns="0" anchor="ctr"/>
          <a:lstStyle/>
          <a:p>
            <a:pPr marL="0" indent="0" algn="r">
              <a:buNone/>
            </a:pPr>
            <a:r>
              <a:rPr sz="900">
                <a:solidFill>
                  <a:srgbClr val="8B949E"/>
                </a:solidFill>
                <a:latin typeface="Arial"/>
                <a:ea typeface="Arial"/>
                <a:cs typeface="Arial"/>
              </a:rPr>
              <a:t>10</a:t>
            </a:r>
            <a:endParaRPr sz="900"/>
          </a:p>
        </p:txBody>
      </p:sp>
      <p:sp>
        <p:nvSpPr>
          <p:cNvPr id="6" name="Text 4">
            <a:extLst>
              <a:ext uri="{FF2B5EF4-FFF2-40B4-BE49-F238E27FC236}">
                <a16:creationId xmlns:a16="http://schemas.microsoft.com/office/drawing/2014/main" id="{753C841E-4AA0-4B06-9E38-437C096CAC55}"/>
              </a:ext>
            </a:extLst>
          </p:cNvPr>
          <p:cNvSpPr>
            <a:spLocks noGrp="1"/>
          </p:cNvSpPr>
          <p:nvPr/>
        </p:nvSpPr>
        <p:spPr>
          <a:xfrm>
            <a:off x="594360" y="429768"/>
            <a:ext cx="10607040" cy="201168"/>
          </a:xfrm>
          <a:prstGeom prst="rect">
            <a:avLst/>
          </a:prstGeom>
          <a:noFill/>
        </p:spPr>
        <p:txBody>
          <a:bodyPr wrap="square" lIns="0" tIns="0" rIns="0" bIns="0" anchor="ctr"/>
          <a:lstStyle/>
          <a:p>
            <a:pPr marL="0" indent="0">
              <a:buNone/>
            </a:pPr>
            <a:r>
              <a:rPr sz="1050" b="1" spc="240">
                <a:solidFill>
                  <a:srgbClr val="3FB950"/>
                </a:solidFill>
                <a:latin typeface="Arial"/>
                <a:ea typeface="Arial"/>
                <a:cs typeface="Arial"/>
              </a:rPr>
              <a:t>CURRENT REPOSITORY SNAPSHOT</a:t>
            </a:r>
            <a:endParaRPr sz="1050"/>
          </a:p>
        </p:txBody>
      </p:sp>
      <p:sp>
        <p:nvSpPr>
          <p:cNvPr id="7" name="Text 5">
            <a:extLst>
              <a:ext uri="{FF2B5EF4-FFF2-40B4-BE49-F238E27FC236}">
                <a16:creationId xmlns:a16="http://schemas.microsoft.com/office/drawing/2014/main" id="{9D9B064E-B56C-453C-8731-E67191FCA18D}"/>
              </a:ext>
            </a:extLst>
          </p:cNvPr>
          <p:cNvSpPr>
            <a:spLocks noGrp="1"/>
          </p:cNvSpPr>
          <p:nvPr/>
        </p:nvSpPr>
        <p:spPr>
          <a:xfrm>
            <a:off x="594360" y="868680"/>
            <a:ext cx="8229600" cy="1325880"/>
          </a:xfrm>
          <a:prstGeom prst="rect">
            <a:avLst/>
          </a:prstGeom>
          <a:noFill/>
        </p:spPr>
        <p:txBody>
          <a:bodyPr wrap="square" lIns="0" tIns="0" rIns="0" bIns="0" anchor="t"/>
          <a:lstStyle/>
          <a:p>
            <a:pPr marL="0" indent="0">
              <a:lnSpc>
                <a:spcPct val="100000"/>
              </a:lnSpc>
              <a:buNone/>
            </a:pPr>
            <a:r>
              <a:rPr sz="4300" b="1">
                <a:solidFill>
                  <a:srgbClr val="E6EDF3"/>
                </a:solidFill>
                <a:latin typeface="Arial"/>
                <a:ea typeface="Arial"/>
                <a:cs typeface="Arial"/>
              </a:rPr>
              <a:t>An ecosystem.</a:t>
            </a:r>
            <a:endParaRPr sz="4300"/>
          </a:p>
          <a:p>
            <a:pPr marL="0" indent="0">
              <a:lnSpc>
                <a:spcPct val="100000"/>
              </a:lnSpc>
              <a:buNone/>
            </a:pPr>
            <a:r>
              <a:rPr sz="4300" b="1">
                <a:solidFill>
                  <a:srgbClr val="E6EDF3"/>
                </a:solidFill>
                <a:latin typeface="Arial"/>
                <a:ea typeface="Arial"/>
                <a:cs typeface="Arial"/>
              </a:rPr>
              <a:t>Not another pipeline.</a:t>
            </a:r>
            <a:endParaRPr sz="4300"/>
          </a:p>
        </p:txBody>
      </p:sp>
      <p:sp>
        <p:nvSpPr>
          <p:cNvPr id="8" name="Text 6">
            <a:extLst>
              <a:ext uri="{FF2B5EF4-FFF2-40B4-BE49-F238E27FC236}">
                <a16:creationId xmlns:a16="http://schemas.microsoft.com/office/drawing/2014/main" id="{9D71D9C7-A5D2-411D-A70A-EE7A30463311}"/>
              </a:ext>
            </a:extLst>
          </p:cNvPr>
          <p:cNvSpPr>
            <a:spLocks noGrp="1"/>
          </p:cNvSpPr>
          <p:nvPr/>
        </p:nvSpPr>
        <p:spPr>
          <a:xfrm>
            <a:off x="8622792" y="1051560"/>
            <a:ext cx="2889504" cy="1481328"/>
          </a:xfrm>
          <a:prstGeom prst="rect">
            <a:avLst/>
          </a:prstGeom>
          <a:noFill/>
        </p:spPr>
        <p:txBody>
          <a:bodyPr wrap="square" lIns="0" tIns="0" rIns="0" bIns="0" anchor="ctr"/>
          <a:lstStyle/>
          <a:p>
            <a:pPr marL="0" indent="0" algn="r">
              <a:buNone/>
            </a:pPr>
            <a:r>
              <a:rPr sz="11900" b="1">
                <a:solidFill>
                  <a:srgbClr val="3FB950"/>
                </a:solidFill>
                <a:latin typeface="Arial"/>
                <a:ea typeface="Arial"/>
                <a:cs typeface="Arial"/>
              </a:rPr>
              <a:t>97</a:t>
            </a:r>
            <a:endParaRPr sz="11900"/>
          </a:p>
        </p:txBody>
      </p:sp>
      <p:sp>
        <p:nvSpPr>
          <p:cNvPr id="9" name="Text 7">
            <a:extLst>
              <a:ext uri="{FF2B5EF4-FFF2-40B4-BE49-F238E27FC236}">
                <a16:creationId xmlns:a16="http://schemas.microsoft.com/office/drawing/2014/main" id="{B603322B-E72E-4C4D-B1C7-672944506DE1}"/>
              </a:ext>
            </a:extLst>
          </p:cNvPr>
          <p:cNvSpPr>
            <a:spLocks noGrp="1"/>
          </p:cNvSpPr>
          <p:nvPr/>
        </p:nvSpPr>
        <p:spPr>
          <a:xfrm>
            <a:off x="8732520" y="2688336"/>
            <a:ext cx="2834640" cy="365760"/>
          </a:xfrm>
          <a:prstGeom prst="rect">
            <a:avLst/>
          </a:prstGeom>
          <a:noFill/>
        </p:spPr>
        <p:txBody>
          <a:bodyPr wrap="square" lIns="0" tIns="0" rIns="0" bIns="0" anchor="ctr"/>
          <a:lstStyle/>
          <a:p>
            <a:pPr marL="0" indent="0" algn="r">
              <a:buNone/>
            </a:pPr>
            <a:r>
              <a:rPr sz="2400">
                <a:solidFill>
                  <a:srgbClr val="E6EDF3"/>
                </a:solidFill>
                <a:latin typeface="Arial"/>
                <a:ea typeface="Arial"/>
                <a:cs typeface="Arial"/>
              </a:rPr>
              <a:t>scientific skills</a:t>
            </a:r>
            <a:endParaRPr sz="2400"/>
          </a:p>
        </p:txBody>
      </p:sp>
      <p:sp>
        <p:nvSpPr>
          <p:cNvPr id="10" name="Shape 8">
            <a:extLst>
              <a:ext uri="{FF2B5EF4-FFF2-40B4-BE49-F238E27FC236}">
                <a16:creationId xmlns:a16="http://schemas.microsoft.com/office/drawing/2014/main" id="{FDED15CB-A15D-4C7B-83CB-FD593270825A}"/>
              </a:ext>
            </a:extLst>
          </p:cNvPr>
          <p:cNvSpPr>
            <a:spLocks noGrp="1"/>
          </p:cNvSpPr>
          <p:nvPr/>
        </p:nvSpPr>
        <p:spPr>
          <a:xfrm>
            <a:off x="612648" y="3136392"/>
            <a:ext cx="2240280" cy="1033272"/>
          </a:xfrm>
          <a:prstGeom prst="rect">
            <a:avLst/>
          </a:prstGeom>
          <a:solidFill>
            <a:srgbClr val="161B22"/>
          </a:solidFill>
          <a:ln w="12700">
            <a:solidFill>
              <a:srgbClr val="30363D"/>
            </a:solidFill>
            <a:prstDash val="solid"/>
          </a:ln>
        </p:spPr>
        <p:txBody>
          <a:bodyPr/>
          <a:lstStyle/>
          <a:p>
            <a:endParaRPr lang="en-US"/>
          </a:p>
        </p:txBody>
      </p:sp>
      <p:sp>
        <p:nvSpPr>
          <p:cNvPr id="11" name="Shape 9">
            <a:extLst>
              <a:ext uri="{FF2B5EF4-FFF2-40B4-BE49-F238E27FC236}">
                <a16:creationId xmlns:a16="http://schemas.microsoft.com/office/drawing/2014/main" id="{AA0A0837-8AAE-4285-AF26-865956B2A5F1}"/>
              </a:ext>
            </a:extLst>
          </p:cNvPr>
          <p:cNvSpPr>
            <a:spLocks noGrp="1"/>
          </p:cNvSpPr>
          <p:nvPr/>
        </p:nvSpPr>
        <p:spPr>
          <a:xfrm>
            <a:off x="1033272" y="3336828"/>
            <a:ext cx="42296" cy="19856"/>
          </a:xfrm>
          <a:prstGeom prst="line">
            <a:avLst/>
          </a:prstGeom>
          <a:noFill/>
          <a:ln w="22860">
            <a:solidFill>
              <a:srgbClr val="3FB950"/>
            </a:solidFill>
            <a:prstDash val="solid"/>
          </a:ln>
        </p:spPr>
        <p:txBody>
          <a:bodyPr/>
          <a:lstStyle/>
          <a:p>
            <a:endParaRPr lang="en-US"/>
          </a:p>
        </p:txBody>
      </p:sp>
      <p:sp>
        <p:nvSpPr>
          <p:cNvPr id="12" name="Shape 10">
            <a:extLst>
              <a:ext uri="{FF2B5EF4-FFF2-40B4-BE49-F238E27FC236}">
                <a16:creationId xmlns:a16="http://schemas.microsoft.com/office/drawing/2014/main" id="{62454F26-05D1-4E8A-B0AB-7E51B8A1E687}"/>
              </a:ext>
            </a:extLst>
          </p:cNvPr>
          <p:cNvSpPr>
            <a:spLocks noGrp="1"/>
          </p:cNvSpPr>
          <p:nvPr/>
        </p:nvSpPr>
        <p:spPr>
          <a:xfrm flipV="1">
            <a:off x="990976" y="3336828"/>
            <a:ext cx="42296" cy="19856"/>
          </a:xfrm>
          <a:prstGeom prst="line">
            <a:avLst/>
          </a:prstGeom>
          <a:noFill/>
          <a:ln w="22860">
            <a:solidFill>
              <a:srgbClr val="3FB950"/>
            </a:solidFill>
            <a:prstDash val="solid"/>
          </a:ln>
        </p:spPr>
        <p:txBody>
          <a:bodyPr/>
          <a:lstStyle/>
          <a:p>
            <a:endParaRPr lang="en-US"/>
          </a:p>
        </p:txBody>
      </p:sp>
      <p:sp>
        <p:nvSpPr>
          <p:cNvPr id="13" name="Shape 11">
            <a:extLst>
              <a:ext uri="{FF2B5EF4-FFF2-40B4-BE49-F238E27FC236}">
                <a16:creationId xmlns:a16="http://schemas.microsoft.com/office/drawing/2014/main" id="{6685E7AD-3810-4B5E-9003-0F687E629967}"/>
              </a:ext>
            </a:extLst>
          </p:cNvPr>
          <p:cNvSpPr>
            <a:spLocks noGrp="1"/>
          </p:cNvSpPr>
          <p:nvPr/>
        </p:nvSpPr>
        <p:spPr>
          <a:xfrm>
            <a:off x="1033272" y="3336828"/>
            <a:ext cx="914" cy="914"/>
          </a:xfrm>
          <a:prstGeom prst="line">
            <a:avLst/>
          </a:prstGeom>
          <a:noFill/>
          <a:ln w="15240">
            <a:solidFill>
              <a:srgbClr val="3FB950"/>
            </a:solidFill>
            <a:prstDash val="solid"/>
          </a:ln>
        </p:spPr>
        <p:txBody>
          <a:bodyPr/>
          <a:lstStyle/>
          <a:p>
            <a:endParaRPr lang="en-US"/>
          </a:p>
        </p:txBody>
      </p:sp>
      <p:sp>
        <p:nvSpPr>
          <p:cNvPr id="14" name="Shape 12">
            <a:extLst>
              <a:ext uri="{FF2B5EF4-FFF2-40B4-BE49-F238E27FC236}">
                <a16:creationId xmlns:a16="http://schemas.microsoft.com/office/drawing/2014/main" id="{2A0CC184-5810-4CFD-8B22-CC58C75E9C28}"/>
              </a:ext>
            </a:extLst>
          </p:cNvPr>
          <p:cNvSpPr>
            <a:spLocks noGrp="1"/>
          </p:cNvSpPr>
          <p:nvPr/>
        </p:nvSpPr>
        <p:spPr>
          <a:xfrm>
            <a:off x="1075568" y="3356684"/>
            <a:ext cx="35111" cy="19856"/>
          </a:xfrm>
          <a:prstGeom prst="line">
            <a:avLst/>
          </a:prstGeom>
          <a:noFill/>
          <a:ln w="22860">
            <a:solidFill>
              <a:srgbClr val="3FB950"/>
            </a:solidFill>
            <a:prstDash val="solid"/>
          </a:ln>
        </p:spPr>
        <p:txBody>
          <a:bodyPr/>
          <a:lstStyle/>
          <a:p>
            <a:endParaRPr lang="en-US"/>
          </a:p>
        </p:txBody>
      </p:sp>
      <p:sp>
        <p:nvSpPr>
          <p:cNvPr id="15" name="Shape 13">
            <a:extLst>
              <a:ext uri="{FF2B5EF4-FFF2-40B4-BE49-F238E27FC236}">
                <a16:creationId xmlns:a16="http://schemas.microsoft.com/office/drawing/2014/main" id="{0E49309B-D4EB-4155-B4E2-E39BED6BB8CB}"/>
              </a:ext>
            </a:extLst>
          </p:cNvPr>
          <p:cNvSpPr>
            <a:spLocks noGrp="1"/>
          </p:cNvSpPr>
          <p:nvPr/>
        </p:nvSpPr>
        <p:spPr>
          <a:xfrm flipV="1">
            <a:off x="955865" y="3356684"/>
            <a:ext cx="35111" cy="19856"/>
          </a:xfrm>
          <a:prstGeom prst="line">
            <a:avLst/>
          </a:prstGeom>
          <a:noFill/>
          <a:ln w="22860">
            <a:solidFill>
              <a:srgbClr val="3FB950"/>
            </a:solidFill>
            <a:prstDash val="solid"/>
          </a:ln>
        </p:spPr>
        <p:txBody>
          <a:bodyPr/>
          <a:lstStyle/>
          <a:p>
            <a:endParaRPr lang="en-US"/>
          </a:p>
        </p:txBody>
      </p:sp>
      <p:sp>
        <p:nvSpPr>
          <p:cNvPr id="16" name="Shape 14">
            <a:extLst>
              <a:ext uri="{FF2B5EF4-FFF2-40B4-BE49-F238E27FC236}">
                <a16:creationId xmlns:a16="http://schemas.microsoft.com/office/drawing/2014/main" id="{E43F7AE2-D5F2-460D-B5B6-7C64AEB95558}"/>
              </a:ext>
            </a:extLst>
          </p:cNvPr>
          <p:cNvSpPr>
            <a:spLocks noGrp="1"/>
          </p:cNvSpPr>
          <p:nvPr/>
        </p:nvSpPr>
        <p:spPr>
          <a:xfrm>
            <a:off x="1110679" y="3376540"/>
            <a:ext cx="21961" cy="19856"/>
          </a:xfrm>
          <a:prstGeom prst="line">
            <a:avLst/>
          </a:prstGeom>
          <a:noFill/>
          <a:ln w="22860">
            <a:solidFill>
              <a:srgbClr val="3FB950"/>
            </a:solidFill>
            <a:prstDash val="solid"/>
          </a:ln>
        </p:spPr>
        <p:txBody>
          <a:bodyPr/>
          <a:lstStyle/>
          <a:p>
            <a:endParaRPr lang="en-US"/>
          </a:p>
        </p:txBody>
      </p:sp>
      <p:sp>
        <p:nvSpPr>
          <p:cNvPr id="17" name="Shape 15">
            <a:extLst>
              <a:ext uri="{FF2B5EF4-FFF2-40B4-BE49-F238E27FC236}">
                <a16:creationId xmlns:a16="http://schemas.microsoft.com/office/drawing/2014/main" id="{37D4F875-4FB6-4969-83E5-168B7765AF2E}"/>
              </a:ext>
            </a:extLst>
          </p:cNvPr>
          <p:cNvSpPr>
            <a:spLocks noGrp="1"/>
          </p:cNvSpPr>
          <p:nvPr/>
        </p:nvSpPr>
        <p:spPr>
          <a:xfrm flipV="1">
            <a:off x="933904" y="3376540"/>
            <a:ext cx="21961" cy="19856"/>
          </a:xfrm>
          <a:prstGeom prst="line">
            <a:avLst/>
          </a:prstGeom>
          <a:noFill/>
          <a:ln w="22860">
            <a:solidFill>
              <a:srgbClr val="3FB950"/>
            </a:solidFill>
            <a:prstDash val="solid"/>
          </a:ln>
        </p:spPr>
        <p:txBody>
          <a:bodyPr/>
          <a:lstStyle/>
          <a:p>
            <a:endParaRPr lang="en-US"/>
          </a:p>
        </p:txBody>
      </p:sp>
      <p:sp>
        <p:nvSpPr>
          <p:cNvPr id="18" name="Shape 16">
            <a:extLst>
              <a:ext uri="{FF2B5EF4-FFF2-40B4-BE49-F238E27FC236}">
                <a16:creationId xmlns:a16="http://schemas.microsoft.com/office/drawing/2014/main" id="{EE3A0A49-BBC6-4EEE-BF5E-444580229328}"/>
              </a:ext>
            </a:extLst>
          </p:cNvPr>
          <p:cNvSpPr>
            <a:spLocks noGrp="1"/>
          </p:cNvSpPr>
          <p:nvPr/>
        </p:nvSpPr>
        <p:spPr>
          <a:xfrm>
            <a:off x="1132640" y="3396395"/>
            <a:ext cx="5080" cy="19856"/>
          </a:xfrm>
          <a:prstGeom prst="line">
            <a:avLst/>
          </a:prstGeom>
          <a:noFill/>
          <a:ln w="22860">
            <a:solidFill>
              <a:srgbClr val="3FB950"/>
            </a:solidFill>
            <a:prstDash val="solid"/>
          </a:ln>
        </p:spPr>
        <p:txBody>
          <a:bodyPr/>
          <a:lstStyle/>
          <a:p>
            <a:endParaRPr lang="en-US"/>
          </a:p>
        </p:txBody>
      </p:sp>
      <p:sp>
        <p:nvSpPr>
          <p:cNvPr id="19" name="Shape 17">
            <a:extLst>
              <a:ext uri="{FF2B5EF4-FFF2-40B4-BE49-F238E27FC236}">
                <a16:creationId xmlns:a16="http://schemas.microsoft.com/office/drawing/2014/main" id="{B2949B51-772D-4EFB-9A06-B8D3D507051E}"/>
              </a:ext>
            </a:extLst>
          </p:cNvPr>
          <p:cNvSpPr>
            <a:spLocks noGrp="1"/>
          </p:cNvSpPr>
          <p:nvPr/>
        </p:nvSpPr>
        <p:spPr>
          <a:xfrm flipV="1">
            <a:off x="928823" y="3396395"/>
            <a:ext cx="5080" cy="19856"/>
          </a:xfrm>
          <a:prstGeom prst="line">
            <a:avLst/>
          </a:prstGeom>
          <a:noFill/>
          <a:ln w="22860">
            <a:solidFill>
              <a:srgbClr val="3FB950"/>
            </a:solidFill>
            <a:prstDash val="solid"/>
          </a:ln>
        </p:spPr>
        <p:txBody>
          <a:bodyPr/>
          <a:lstStyle/>
          <a:p>
            <a:endParaRPr lang="en-US"/>
          </a:p>
        </p:txBody>
      </p:sp>
      <p:sp>
        <p:nvSpPr>
          <p:cNvPr id="20" name="Shape 18">
            <a:extLst>
              <a:ext uri="{FF2B5EF4-FFF2-40B4-BE49-F238E27FC236}">
                <a16:creationId xmlns:a16="http://schemas.microsoft.com/office/drawing/2014/main" id="{DDF5E4D8-E137-4518-A8B8-69103F4F72F7}"/>
              </a:ext>
            </a:extLst>
          </p:cNvPr>
          <p:cNvSpPr>
            <a:spLocks noGrp="1"/>
          </p:cNvSpPr>
          <p:nvPr/>
        </p:nvSpPr>
        <p:spPr>
          <a:xfrm>
            <a:off x="933904" y="3396395"/>
            <a:ext cx="198736" cy="914"/>
          </a:xfrm>
          <a:prstGeom prst="line">
            <a:avLst/>
          </a:prstGeom>
          <a:noFill/>
          <a:ln w="15240">
            <a:solidFill>
              <a:srgbClr val="3FB950"/>
            </a:solidFill>
            <a:prstDash val="solid"/>
          </a:ln>
        </p:spPr>
        <p:txBody>
          <a:bodyPr/>
          <a:lstStyle/>
          <a:p>
            <a:endParaRPr lang="en-US"/>
          </a:p>
        </p:txBody>
      </p:sp>
      <p:sp>
        <p:nvSpPr>
          <p:cNvPr id="21" name="Shape 19">
            <a:extLst>
              <a:ext uri="{FF2B5EF4-FFF2-40B4-BE49-F238E27FC236}">
                <a16:creationId xmlns:a16="http://schemas.microsoft.com/office/drawing/2014/main" id="{2E0EC5A2-AD32-4FFB-93D7-CF7D334C1831}"/>
              </a:ext>
            </a:extLst>
          </p:cNvPr>
          <p:cNvSpPr>
            <a:spLocks noGrp="1"/>
          </p:cNvSpPr>
          <p:nvPr/>
        </p:nvSpPr>
        <p:spPr>
          <a:xfrm flipV="1">
            <a:off x="1125057" y="3416251"/>
            <a:ext cx="12663" cy="19856"/>
          </a:xfrm>
          <a:prstGeom prst="line">
            <a:avLst/>
          </a:prstGeom>
          <a:noFill/>
          <a:ln w="22860">
            <a:solidFill>
              <a:srgbClr val="3FB950"/>
            </a:solidFill>
            <a:prstDash val="solid"/>
          </a:ln>
        </p:spPr>
        <p:txBody>
          <a:bodyPr/>
          <a:lstStyle/>
          <a:p>
            <a:endParaRPr lang="en-US"/>
          </a:p>
        </p:txBody>
      </p:sp>
      <p:sp>
        <p:nvSpPr>
          <p:cNvPr id="22" name="Shape 20">
            <a:extLst>
              <a:ext uri="{FF2B5EF4-FFF2-40B4-BE49-F238E27FC236}">
                <a16:creationId xmlns:a16="http://schemas.microsoft.com/office/drawing/2014/main" id="{E1AA256C-C18A-4C81-9810-A5F48576D114}"/>
              </a:ext>
            </a:extLst>
          </p:cNvPr>
          <p:cNvSpPr>
            <a:spLocks noGrp="1"/>
          </p:cNvSpPr>
          <p:nvPr/>
        </p:nvSpPr>
        <p:spPr>
          <a:xfrm>
            <a:off x="928823" y="3416251"/>
            <a:ext cx="12663" cy="19856"/>
          </a:xfrm>
          <a:prstGeom prst="line">
            <a:avLst/>
          </a:prstGeom>
          <a:noFill/>
          <a:ln w="22860">
            <a:solidFill>
              <a:srgbClr val="3FB950"/>
            </a:solidFill>
            <a:prstDash val="solid"/>
          </a:ln>
        </p:spPr>
        <p:txBody>
          <a:bodyPr/>
          <a:lstStyle/>
          <a:p>
            <a:endParaRPr lang="en-US"/>
          </a:p>
        </p:txBody>
      </p:sp>
      <p:sp>
        <p:nvSpPr>
          <p:cNvPr id="23" name="Shape 21">
            <a:extLst>
              <a:ext uri="{FF2B5EF4-FFF2-40B4-BE49-F238E27FC236}">
                <a16:creationId xmlns:a16="http://schemas.microsoft.com/office/drawing/2014/main" id="{F4A30BA7-E1BA-420B-BB18-D5664CC68E95}"/>
              </a:ext>
            </a:extLst>
          </p:cNvPr>
          <p:cNvSpPr>
            <a:spLocks noGrp="1"/>
          </p:cNvSpPr>
          <p:nvPr/>
        </p:nvSpPr>
        <p:spPr>
          <a:xfrm flipV="1">
            <a:off x="1096802" y="3436106"/>
            <a:ext cx="28256" cy="19856"/>
          </a:xfrm>
          <a:prstGeom prst="line">
            <a:avLst/>
          </a:prstGeom>
          <a:noFill/>
          <a:ln w="22860">
            <a:solidFill>
              <a:srgbClr val="3FB950"/>
            </a:solidFill>
            <a:prstDash val="solid"/>
          </a:ln>
        </p:spPr>
        <p:txBody>
          <a:bodyPr/>
          <a:lstStyle/>
          <a:p>
            <a:endParaRPr lang="en-US"/>
          </a:p>
        </p:txBody>
      </p:sp>
      <p:sp>
        <p:nvSpPr>
          <p:cNvPr id="24" name="Shape 22">
            <a:extLst>
              <a:ext uri="{FF2B5EF4-FFF2-40B4-BE49-F238E27FC236}">
                <a16:creationId xmlns:a16="http://schemas.microsoft.com/office/drawing/2014/main" id="{8A030836-0D0C-4D11-99D5-61C67A490660}"/>
              </a:ext>
            </a:extLst>
          </p:cNvPr>
          <p:cNvSpPr>
            <a:spLocks noGrp="1"/>
          </p:cNvSpPr>
          <p:nvPr/>
        </p:nvSpPr>
        <p:spPr>
          <a:xfrm>
            <a:off x="941487" y="3436106"/>
            <a:ext cx="28256" cy="19856"/>
          </a:xfrm>
          <a:prstGeom prst="line">
            <a:avLst/>
          </a:prstGeom>
          <a:noFill/>
          <a:ln w="22860">
            <a:solidFill>
              <a:srgbClr val="3FB950"/>
            </a:solidFill>
            <a:prstDash val="solid"/>
          </a:ln>
        </p:spPr>
        <p:txBody>
          <a:bodyPr/>
          <a:lstStyle/>
          <a:p>
            <a:endParaRPr lang="en-US"/>
          </a:p>
        </p:txBody>
      </p:sp>
      <p:sp>
        <p:nvSpPr>
          <p:cNvPr id="25" name="Shape 23">
            <a:extLst>
              <a:ext uri="{FF2B5EF4-FFF2-40B4-BE49-F238E27FC236}">
                <a16:creationId xmlns:a16="http://schemas.microsoft.com/office/drawing/2014/main" id="{382131B0-2D0C-4CDB-9A88-1E6BD774B6A1}"/>
              </a:ext>
            </a:extLst>
          </p:cNvPr>
          <p:cNvSpPr>
            <a:spLocks noGrp="1"/>
          </p:cNvSpPr>
          <p:nvPr/>
        </p:nvSpPr>
        <p:spPr>
          <a:xfrm flipV="1">
            <a:off x="1057754" y="3455962"/>
            <a:ext cx="39048" cy="19856"/>
          </a:xfrm>
          <a:prstGeom prst="line">
            <a:avLst/>
          </a:prstGeom>
          <a:noFill/>
          <a:ln w="22860">
            <a:solidFill>
              <a:srgbClr val="3FB950"/>
            </a:solidFill>
            <a:prstDash val="solid"/>
          </a:ln>
        </p:spPr>
        <p:txBody>
          <a:bodyPr/>
          <a:lstStyle/>
          <a:p>
            <a:endParaRPr lang="en-US"/>
          </a:p>
        </p:txBody>
      </p:sp>
      <p:sp>
        <p:nvSpPr>
          <p:cNvPr id="26" name="Shape 24">
            <a:extLst>
              <a:ext uri="{FF2B5EF4-FFF2-40B4-BE49-F238E27FC236}">
                <a16:creationId xmlns:a16="http://schemas.microsoft.com/office/drawing/2014/main" id="{FDF46E70-B9D4-4161-9097-930394D60498}"/>
              </a:ext>
            </a:extLst>
          </p:cNvPr>
          <p:cNvSpPr>
            <a:spLocks noGrp="1"/>
          </p:cNvSpPr>
          <p:nvPr/>
        </p:nvSpPr>
        <p:spPr>
          <a:xfrm>
            <a:off x="969742" y="3455962"/>
            <a:ext cx="39048" cy="19856"/>
          </a:xfrm>
          <a:prstGeom prst="line">
            <a:avLst/>
          </a:prstGeom>
          <a:noFill/>
          <a:ln w="22860">
            <a:solidFill>
              <a:srgbClr val="3FB950"/>
            </a:solidFill>
            <a:prstDash val="solid"/>
          </a:ln>
        </p:spPr>
        <p:txBody>
          <a:bodyPr/>
          <a:lstStyle/>
          <a:p>
            <a:endParaRPr lang="en-US"/>
          </a:p>
        </p:txBody>
      </p:sp>
      <p:sp>
        <p:nvSpPr>
          <p:cNvPr id="27" name="Shape 25">
            <a:extLst>
              <a:ext uri="{FF2B5EF4-FFF2-40B4-BE49-F238E27FC236}">
                <a16:creationId xmlns:a16="http://schemas.microsoft.com/office/drawing/2014/main" id="{0E4F9641-879F-4C63-8121-E2442CBC82FC}"/>
              </a:ext>
            </a:extLst>
          </p:cNvPr>
          <p:cNvSpPr>
            <a:spLocks noGrp="1"/>
          </p:cNvSpPr>
          <p:nvPr/>
        </p:nvSpPr>
        <p:spPr>
          <a:xfrm>
            <a:off x="969742" y="3455962"/>
            <a:ext cx="127059" cy="914"/>
          </a:xfrm>
          <a:prstGeom prst="line">
            <a:avLst/>
          </a:prstGeom>
          <a:noFill/>
          <a:ln w="15240">
            <a:solidFill>
              <a:srgbClr val="3FB950"/>
            </a:solidFill>
            <a:prstDash val="solid"/>
          </a:ln>
        </p:spPr>
        <p:txBody>
          <a:bodyPr/>
          <a:lstStyle/>
          <a:p>
            <a:endParaRPr lang="en-US"/>
          </a:p>
        </p:txBody>
      </p:sp>
      <p:sp>
        <p:nvSpPr>
          <p:cNvPr id="28" name="Shape 26">
            <a:extLst>
              <a:ext uri="{FF2B5EF4-FFF2-40B4-BE49-F238E27FC236}">
                <a16:creationId xmlns:a16="http://schemas.microsoft.com/office/drawing/2014/main" id="{0A5397C0-07DC-42A0-B483-BB1029908AED}"/>
              </a:ext>
            </a:extLst>
          </p:cNvPr>
          <p:cNvSpPr>
            <a:spLocks noGrp="1"/>
          </p:cNvSpPr>
          <p:nvPr/>
        </p:nvSpPr>
        <p:spPr>
          <a:xfrm flipV="1">
            <a:off x="1014547" y="3475817"/>
            <a:ext cx="43207" cy="19856"/>
          </a:xfrm>
          <a:prstGeom prst="line">
            <a:avLst/>
          </a:prstGeom>
          <a:noFill/>
          <a:ln w="22860">
            <a:solidFill>
              <a:srgbClr val="3FB950"/>
            </a:solidFill>
            <a:prstDash val="solid"/>
          </a:ln>
        </p:spPr>
        <p:txBody>
          <a:bodyPr/>
          <a:lstStyle/>
          <a:p>
            <a:endParaRPr lang="en-US"/>
          </a:p>
        </p:txBody>
      </p:sp>
      <p:sp>
        <p:nvSpPr>
          <p:cNvPr id="29" name="Shape 27">
            <a:extLst>
              <a:ext uri="{FF2B5EF4-FFF2-40B4-BE49-F238E27FC236}">
                <a16:creationId xmlns:a16="http://schemas.microsoft.com/office/drawing/2014/main" id="{F8F2251C-6A0C-486D-A0A4-71479CA9AE35}"/>
              </a:ext>
            </a:extLst>
          </p:cNvPr>
          <p:cNvSpPr>
            <a:spLocks noGrp="1"/>
          </p:cNvSpPr>
          <p:nvPr/>
        </p:nvSpPr>
        <p:spPr>
          <a:xfrm>
            <a:off x="1008790" y="3475817"/>
            <a:ext cx="43207" cy="19856"/>
          </a:xfrm>
          <a:prstGeom prst="line">
            <a:avLst/>
          </a:prstGeom>
          <a:noFill/>
          <a:ln w="22860">
            <a:solidFill>
              <a:srgbClr val="3FB950"/>
            </a:solidFill>
            <a:prstDash val="solid"/>
          </a:ln>
        </p:spPr>
        <p:txBody>
          <a:bodyPr/>
          <a:lstStyle/>
          <a:p>
            <a:endParaRPr lang="en-US"/>
          </a:p>
        </p:txBody>
      </p:sp>
      <p:sp>
        <p:nvSpPr>
          <p:cNvPr id="30" name="Shape 28">
            <a:extLst>
              <a:ext uri="{FF2B5EF4-FFF2-40B4-BE49-F238E27FC236}">
                <a16:creationId xmlns:a16="http://schemas.microsoft.com/office/drawing/2014/main" id="{13E07DC2-529A-4881-8D88-E2E480D82D65}"/>
              </a:ext>
            </a:extLst>
          </p:cNvPr>
          <p:cNvSpPr>
            <a:spLocks noGrp="1"/>
          </p:cNvSpPr>
          <p:nvPr/>
        </p:nvSpPr>
        <p:spPr>
          <a:xfrm flipV="1">
            <a:off x="974521" y="3495673"/>
            <a:ext cx="40026" cy="19856"/>
          </a:xfrm>
          <a:prstGeom prst="line">
            <a:avLst/>
          </a:prstGeom>
          <a:noFill/>
          <a:ln w="22860">
            <a:solidFill>
              <a:srgbClr val="3FB950"/>
            </a:solidFill>
            <a:prstDash val="solid"/>
          </a:ln>
        </p:spPr>
        <p:txBody>
          <a:bodyPr/>
          <a:lstStyle/>
          <a:p>
            <a:endParaRPr lang="en-US"/>
          </a:p>
        </p:txBody>
      </p:sp>
      <p:sp>
        <p:nvSpPr>
          <p:cNvPr id="31" name="Shape 29">
            <a:extLst>
              <a:ext uri="{FF2B5EF4-FFF2-40B4-BE49-F238E27FC236}">
                <a16:creationId xmlns:a16="http://schemas.microsoft.com/office/drawing/2014/main" id="{67A03369-E3AA-419E-B663-9B41F710F0F4}"/>
              </a:ext>
            </a:extLst>
          </p:cNvPr>
          <p:cNvSpPr>
            <a:spLocks noGrp="1"/>
          </p:cNvSpPr>
          <p:nvPr/>
        </p:nvSpPr>
        <p:spPr>
          <a:xfrm>
            <a:off x="1051997" y="3495673"/>
            <a:ext cx="40026" cy="19856"/>
          </a:xfrm>
          <a:prstGeom prst="line">
            <a:avLst/>
          </a:prstGeom>
          <a:noFill/>
          <a:ln w="22860">
            <a:solidFill>
              <a:srgbClr val="3FB950"/>
            </a:solidFill>
            <a:prstDash val="solid"/>
          </a:ln>
        </p:spPr>
        <p:txBody>
          <a:bodyPr/>
          <a:lstStyle/>
          <a:p>
            <a:endParaRPr lang="en-US"/>
          </a:p>
        </p:txBody>
      </p:sp>
      <p:sp>
        <p:nvSpPr>
          <p:cNvPr id="32" name="Shape 30">
            <a:extLst>
              <a:ext uri="{FF2B5EF4-FFF2-40B4-BE49-F238E27FC236}">
                <a16:creationId xmlns:a16="http://schemas.microsoft.com/office/drawing/2014/main" id="{59A44AF1-9100-4C30-8793-7584506A33CE}"/>
              </a:ext>
            </a:extLst>
          </p:cNvPr>
          <p:cNvSpPr>
            <a:spLocks noGrp="1"/>
          </p:cNvSpPr>
          <p:nvPr/>
        </p:nvSpPr>
        <p:spPr>
          <a:xfrm flipV="1">
            <a:off x="944475" y="3515528"/>
            <a:ext cx="30045" cy="19856"/>
          </a:xfrm>
          <a:prstGeom prst="line">
            <a:avLst/>
          </a:prstGeom>
          <a:noFill/>
          <a:ln w="22860">
            <a:solidFill>
              <a:srgbClr val="3FB950"/>
            </a:solidFill>
            <a:prstDash val="solid"/>
          </a:ln>
        </p:spPr>
        <p:txBody>
          <a:bodyPr/>
          <a:lstStyle/>
          <a:p>
            <a:endParaRPr lang="en-US"/>
          </a:p>
        </p:txBody>
      </p:sp>
      <p:sp>
        <p:nvSpPr>
          <p:cNvPr id="33" name="Shape 31">
            <a:extLst>
              <a:ext uri="{FF2B5EF4-FFF2-40B4-BE49-F238E27FC236}">
                <a16:creationId xmlns:a16="http://schemas.microsoft.com/office/drawing/2014/main" id="{FB2A90F9-18BA-4601-B6AC-41D03BCC9B6F}"/>
              </a:ext>
            </a:extLst>
          </p:cNvPr>
          <p:cNvSpPr>
            <a:spLocks noGrp="1"/>
          </p:cNvSpPr>
          <p:nvPr/>
        </p:nvSpPr>
        <p:spPr>
          <a:xfrm>
            <a:off x="1092023" y="3515528"/>
            <a:ext cx="30045" cy="19856"/>
          </a:xfrm>
          <a:prstGeom prst="line">
            <a:avLst/>
          </a:prstGeom>
          <a:noFill/>
          <a:ln w="22860">
            <a:solidFill>
              <a:srgbClr val="3FB950"/>
            </a:solidFill>
            <a:prstDash val="solid"/>
          </a:ln>
        </p:spPr>
        <p:txBody>
          <a:bodyPr/>
          <a:lstStyle/>
          <a:p>
            <a:endParaRPr lang="en-US"/>
          </a:p>
        </p:txBody>
      </p:sp>
      <p:sp>
        <p:nvSpPr>
          <p:cNvPr id="34" name="Shape 32">
            <a:extLst>
              <a:ext uri="{FF2B5EF4-FFF2-40B4-BE49-F238E27FC236}">
                <a16:creationId xmlns:a16="http://schemas.microsoft.com/office/drawing/2014/main" id="{6DD81B3A-B02E-4DBA-9511-DAF951EDCD75}"/>
              </a:ext>
            </a:extLst>
          </p:cNvPr>
          <p:cNvSpPr>
            <a:spLocks noGrp="1"/>
          </p:cNvSpPr>
          <p:nvPr/>
        </p:nvSpPr>
        <p:spPr>
          <a:xfrm>
            <a:off x="974521" y="3515528"/>
            <a:ext cx="117503" cy="914"/>
          </a:xfrm>
          <a:prstGeom prst="line">
            <a:avLst/>
          </a:prstGeom>
          <a:noFill/>
          <a:ln w="15240">
            <a:solidFill>
              <a:srgbClr val="3FB950"/>
            </a:solidFill>
            <a:prstDash val="solid"/>
          </a:ln>
        </p:spPr>
        <p:txBody>
          <a:bodyPr/>
          <a:lstStyle/>
          <a:p>
            <a:endParaRPr lang="en-US"/>
          </a:p>
        </p:txBody>
      </p:sp>
      <p:sp>
        <p:nvSpPr>
          <p:cNvPr id="35" name="Shape 33">
            <a:extLst>
              <a:ext uri="{FF2B5EF4-FFF2-40B4-BE49-F238E27FC236}">
                <a16:creationId xmlns:a16="http://schemas.microsoft.com/office/drawing/2014/main" id="{42185C55-F894-4AFE-B361-72F47FA5E63A}"/>
              </a:ext>
            </a:extLst>
          </p:cNvPr>
          <p:cNvSpPr>
            <a:spLocks noGrp="1"/>
          </p:cNvSpPr>
          <p:nvPr/>
        </p:nvSpPr>
        <p:spPr>
          <a:xfrm flipV="1">
            <a:off x="929515" y="3535384"/>
            <a:ext cx="14961" cy="19856"/>
          </a:xfrm>
          <a:prstGeom prst="line">
            <a:avLst/>
          </a:prstGeom>
          <a:noFill/>
          <a:ln w="22860">
            <a:solidFill>
              <a:srgbClr val="3FB950"/>
            </a:solidFill>
            <a:prstDash val="solid"/>
          </a:ln>
        </p:spPr>
        <p:txBody>
          <a:bodyPr/>
          <a:lstStyle/>
          <a:p>
            <a:endParaRPr lang="en-US"/>
          </a:p>
        </p:txBody>
      </p:sp>
      <p:sp>
        <p:nvSpPr>
          <p:cNvPr id="36" name="Shape 34">
            <a:extLst>
              <a:ext uri="{FF2B5EF4-FFF2-40B4-BE49-F238E27FC236}">
                <a16:creationId xmlns:a16="http://schemas.microsoft.com/office/drawing/2014/main" id="{8EE2EAB0-D2CC-4C2B-AFD2-9DAE4A8C36AB}"/>
              </a:ext>
            </a:extLst>
          </p:cNvPr>
          <p:cNvSpPr>
            <a:spLocks noGrp="1"/>
          </p:cNvSpPr>
          <p:nvPr/>
        </p:nvSpPr>
        <p:spPr>
          <a:xfrm>
            <a:off x="1122069" y="3535384"/>
            <a:ext cx="14961" cy="19856"/>
          </a:xfrm>
          <a:prstGeom prst="line">
            <a:avLst/>
          </a:prstGeom>
          <a:noFill/>
          <a:ln w="22860">
            <a:solidFill>
              <a:srgbClr val="3FB950"/>
            </a:solidFill>
            <a:prstDash val="solid"/>
          </a:ln>
        </p:spPr>
        <p:txBody>
          <a:bodyPr/>
          <a:lstStyle/>
          <a:p>
            <a:endParaRPr lang="en-US"/>
          </a:p>
        </p:txBody>
      </p:sp>
      <p:sp>
        <p:nvSpPr>
          <p:cNvPr id="37" name="Shape 35">
            <a:extLst>
              <a:ext uri="{FF2B5EF4-FFF2-40B4-BE49-F238E27FC236}">
                <a16:creationId xmlns:a16="http://schemas.microsoft.com/office/drawing/2014/main" id="{C0063C3E-42E9-4EE5-9CA1-29566DBDC359}"/>
              </a:ext>
            </a:extLst>
          </p:cNvPr>
          <p:cNvSpPr>
            <a:spLocks noGrp="1"/>
          </p:cNvSpPr>
          <p:nvPr/>
        </p:nvSpPr>
        <p:spPr>
          <a:xfrm>
            <a:off x="929515" y="3555239"/>
            <a:ext cx="2666" cy="19856"/>
          </a:xfrm>
          <a:prstGeom prst="line">
            <a:avLst/>
          </a:prstGeom>
          <a:noFill/>
          <a:ln w="22860">
            <a:solidFill>
              <a:srgbClr val="3FB950"/>
            </a:solidFill>
            <a:prstDash val="solid"/>
          </a:ln>
        </p:spPr>
        <p:txBody>
          <a:bodyPr/>
          <a:lstStyle/>
          <a:p>
            <a:endParaRPr lang="en-US"/>
          </a:p>
        </p:txBody>
      </p:sp>
      <p:sp>
        <p:nvSpPr>
          <p:cNvPr id="38" name="Shape 36">
            <a:extLst>
              <a:ext uri="{FF2B5EF4-FFF2-40B4-BE49-F238E27FC236}">
                <a16:creationId xmlns:a16="http://schemas.microsoft.com/office/drawing/2014/main" id="{03164771-40E3-4A95-9BB5-732B0EDF3C35}"/>
              </a:ext>
            </a:extLst>
          </p:cNvPr>
          <p:cNvSpPr>
            <a:spLocks noGrp="1"/>
          </p:cNvSpPr>
          <p:nvPr/>
        </p:nvSpPr>
        <p:spPr>
          <a:xfrm flipV="1">
            <a:off x="1134363" y="3555239"/>
            <a:ext cx="2666" cy="19856"/>
          </a:xfrm>
          <a:prstGeom prst="line">
            <a:avLst/>
          </a:prstGeom>
          <a:noFill/>
          <a:ln w="22860">
            <a:solidFill>
              <a:srgbClr val="3FB950"/>
            </a:solidFill>
            <a:prstDash val="solid"/>
          </a:ln>
        </p:spPr>
        <p:txBody>
          <a:bodyPr/>
          <a:lstStyle/>
          <a:p>
            <a:endParaRPr lang="en-US"/>
          </a:p>
        </p:txBody>
      </p:sp>
      <p:sp>
        <p:nvSpPr>
          <p:cNvPr id="39" name="Shape 37">
            <a:extLst>
              <a:ext uri="{FF2B5EF4-FFF2-40B4-BE49-F238E27FC236}">
                <a16:creationId xmlns:a16="http://schemas.microsoft.com/office/drawing/2014/main" id="{2E507F4D-E5DE-4906-B3BA-9C62CA315895}"/>
              </a:ext>
            </a:extLst>
          </p:cNvPr>
          <p:cNvSpPr>
            <a:spLocks noGrp="1"/>
          </p:cNvSpPr>
          <p:nvPr/>
        </p:nvSpPr>
        <p:spPr>
          <a:xfrm>
            <a:off x="932181" y="3575095"/>
            <a:ext cx="19839" cy="19856"/>
          </a:xfrm>
          <a:prstGeom prst="line">
            <a:avLst/>
          </a:prstGeom>
          <a:noFill/>
          <a:ln w="22860">
            <a:solidFill>
              <a:srgbClr val="3FB950"/>
            </a:solidFill>
            <a:prstDash val="solid"/>
          </a:ln>
        </p:spPr>
        <p:txBody>
          <a:bodyPr/>
          <a:lstStyle/>
          <a:p>
            <a:endParaRPr lang="en-US"/>
          </a:p>
        </p:txBody>
      </p:sp>
      <p:sp>
        <p:nvSpPr>
          <p:cNvPr id="40" name="Shape 38">
            <a:extLst>
              <a:ext uri="{FF2B5EF4-FFF2-40B4-BE49-F238E27FC236}">
                <a16:creationId xmlns:a16="http://schemas.microsoft.com/office/drawing/2014/main" id="{38D81476-BFDD-4942-B2CC-EA540CFFFC74}"/>
              </a:ext>
            </a:extLst>
          </p:cNvPr>
          <p:cNvSpPr>
            <a:spLocks noGrp="1"/>
          </p:cNvSpPr>
          <p:nvPr/>
        </p:nvSpPr>
        <p:spPr>
          <a:xfrm flipV="1">
            <a:off x="1114524" y="3575095"/>
            <a:ext cx="19839" cy="19856"/>
          </a:xfrm>
          <a:prstGeom prst="line">
            <a:avLst/>
          </a:prstGeom>
          <a:noFill/>
          <a:ln w="22860">
            <a:solidFill>
              <a:srgbClr val="3FB950"/>
            </a:solidFill>
            <a:prstDash val="solid"/>
          </a:ln>
        </p:spPr>
        <p:txBody>
          <a:bodyPr/>
          <a:lstStyle/>
          <a:p>
            <a:endParaRPr lang="en-US"/>
          </a:p>
        </p:txBody>
      </p:sp>
      <p:sp>
        <p:nvSpPr>
          <p:cNvPr id="41" name="Shape 39">
            <a:extLst>
              <a:ext uri="{FF2B5EF4-FFF2-40B4-BE49-F238E27FC236}">
                <a16:creationId xmlns:a16="http://schemas.microsoft.com/office/drawing/2014/main" id="{C1552F1B-91BD-4AD3-9A9F-F08CAB0BC468}"/>
              </a:ext>
            </a:extLst>
          </p:cNvPr>
          <p:cNvSpPr>
            <a:spLocks noGrp="1"/>
          </p:cNvSpPr>
          <p:nvPr/>
        </p:nvSpPr>
        <p:spPr>
          <a:xfrm>
            <a:off x="932181" y="3575095"/>
            <a:ext cx="202183" cy="914"/>
          </a:xfrm>
          <a:prstGeom prst="line">
            <a:avLst/>
          </a:prstGeom>
          <a:noFill/>
          <a:ln w="15240">
            <a:solidFill>
              <a:srgbClr val="3FB950"/>
            </a:solidFill>
            <a:prstDash val="solid"/>
          </a:ln>
        </p:spPr>
        <p:txBody>
          <a:bodyPr/>
          <a:lstStyle/>
          <a:p>
            <a:endParaRPr lang="en-US"/>
          </a:p>
        </p:txBody>
      </p:sp>
      <p:sp>
        <p:nvSpPr>
          <p:cNvPr id="42" name="Shape 40">
            <a:extLst>
              <a:ext uri="{FF2B5EF4-FFF2-40B4-BE49-F238E27FC236}">
                <a16:creationId xmlns:a16="http://schemas.microsoft.com/office/drawing/2014/main" id="{90883495-4791-4E7B-95F4-34DCCE42CEC5}"/>
              </a:ext>
            </a:extLst>
          </p:cNvPr>
          <p:cNvSpPr>
            <a:spLocks noGrp="1"/>
          </p:cNvSpPr>
          <p:nvPr/>
        </p:nvSpPr>
        <p:spPr>
          <a:xfrm>
            <a:off x="952020" y="3594951"/>
            <a:ext cx="33642" cy="19856"/>
          </a:xfrm>
          <a:prstGeom prst="line">
            <a:avLst/>
          </a:prstGeom>
          <a:noFill/>
          <a:ln w="22860">
            <a:solidFill>
              <a:srgbClr val="3FB950"/>
            </a:solidFill>
            <a:prstDash val="solid"/>
          </a:ln>
        </p:spPr>
        <p:txBody>
          <a:bodyPr/>
          <a:lstStyle/>
          <a:p>
            <a:endParaRPr lang="en-US"/>
          </a:p>
        </p:txBody>
      </p:sp>
      <p:sp>
        <p:nvSpPr>
          <p:cNvPr id="43" name="Shape 41">
            <a:extLst>
              <a:ext uri="{FF2B5EF4-FFF2-40B4-BE49-F238E27FC236}">
                <a16:creationId xmlns:a16="http://schemas.microsoft.com/office/drawing/2014/main" id="{07681829-0827-4E25-B04B-8E7B9001988A}"/>
              </a:ext>
            </a:extLst>
          </p:cNvPr>
          <p:cNvSpPr>
            <a:spLocks noGrp="1"/>
          </p:cNvSpPr>
          <p:nvPr/>
        </p:nvSpPr>
        <p:spPr>
          <a:xfrm flipV="1">
            <a:off x="1080882" y="3594951"/>
            <a:ext cx="33642" cy="19856"/>
          </a:xfrm>
          <a:prstGeom prst="line">
            <a:avLst/>
          </a:prstGeom>
          <a:noFill/>
          <a:ln w="22860">
            <a:solidFill>
              <a:srgbClr val="3FB950"/>
            </a:solidFill>
            <a:prstDash val="solid"/>
          </a:ln>
        </p:spPr>
        <p:txBody>
          <a:bodyPr/>
          <a:lstStyle/>
          <a:p>
            <a:endParaRPr lang="en-US"/>
          </a:p>
        </p:txBody>
      </p:sp>
      <p:sp>
        <p:nvSpPr>
          <p:cNvPr id="44" name="Shape 42">
            <a:extLst>
              <a:ext uri="{FF2B5EF4-FFF2-40B4-BE49-F238E27FC236}">
                <a16:creationId xmlns:a16="http://schemas.microsoft.com/office/drawing/2014/main" id="{413B04CB-EEEB-4F66-9A57-594DCBAAC46F}"/>
              </a:ext>
            </a:extLst>
          </p:cNvPr>
          <p:cNvSpPr>
            <a:spLocks noGrp="1"/>
          </p:cNvSpPr>
          <p:nvPr/>
        </p:nvSpPr>
        <p:spPr>
          <a:xfrm>
            <a:off x="985662" y="3614806"/>
            <a:ext cx="41730" cy="19856"/>
          </a:xfrm>
          <a:prstGeom prst="line">
            <a:avLst/>
          </a:prstGeom>
          <a:noFill/>
          <a:ln w="22860">
            <a:solidFill>
              <a:srgbClr val="3FB950"/>
            </a:solidFill>
            <a:prstDash val="solid"/>
          </a:ln>
        </p:spPr>
        <p:txBody>
          <a:bodyPr/>
          <a:lstStyle/>
          <a:p>
            <a:endParaRPr lang="en-US"/>
          </a:p>
        </p:txBody>
      </p:sp>
      <p:sp>
        <p:nvSpPr>
          <p:cNvPr id="45" name="Shape 43">
            <a:extLst>
              <a:ext uri="{FF2B5EF4-FFF2-40B4-BE49-F238E27FC236}">
                <a16:creationId xmlns:a16="http://schemas.microsoft.com/office/drawing/2014/main" id="{291B547D-755D-459F-8BD1-78D6B35C205A}"/>
              </a:ext>
            </a:extLst>
          </p:cNvPr>
          <p:cNvSpPr>
            <a:spLocks noGrp="1"/>
          </p:cNvSpPr>
          <p:nvPr/>
        </p:nvSpPr>
        <p:spPr>
          <a:xfrm flipV="1">
            <a:off x="1039152" y="3614806"/>
            <a:ext cx="41730" cy="19856"/>
          </a:xfrm>
          <a:prstGeom prst="line">
            <a:avLst/>
          </a:prstGeom>
          <a:noFill/>
          <a:ln w="22860">
            <a:solidFill>
              <a:srgbClr val="3FB950"/>
            </a:solidFill>
            <a:prstDash val="solid"/>
          </a:ln>
        </p:spPr>
        <p:txBody>
          <a:bodyPr/>
          <a:lstStyle/>
          <a:p>
            <a:endParaRPr lang="en-US"/>
          </a:p>
        </p:txBody>
      </p:sp>
      <p:sp>
        <p:nvSpPr>
          <p:cNvPr id="46" name="Shape 44">
            <a:extLst>
              <a:ext uri="{FF2B5EF4-FFF2-40B4-BE49-F238E27FC236}">
                <a16:creationId xmlns:a16="http://schemas.microsoft.com/office/drawing/2014/main" id="{9100E112-2FA2-42C3-8255-8DE93B31E02C}"/>
              </a:ext>
            </a:extLst>
          </p:cNvPr>
          <p:cNvSpPr>
            <a:spLocks noGrp="1"/>
          </p:cNvSpPr>
          <p:nvPr/>
        </p:nvSpPr>
        <p:spPr>
          <a:xfrm>
            <a:off x="1027392" y="3634662"/>
            <a:ext cx="42729" cy="19856"/>
          </a:xfrm>
          <a:prstGeom prst="line">
            <a:avLst/>
          </a:prstGeom>
          <a:noFill/>
          <a:ln w="22860">
            <a:solidFill>
              <a:srgbClr val="3FB950"/>
            </a:solidFill>
            <a:prstDash val="solid"/>
          </a:ln>
        </p:spPr>
        <p:txBody>
          <a:bodyPr/>
          <a:lstStyle/>
          <a:p>
            <a:endParaRPr lang="en-US"/>
          </a:p>
        </p:txBody>
      </p:sp>
      <p:sp>
        <p:nvSpPr>
          <p:cNvPr id="47" name="Shape 45">
            <a:extLst>
              <a:ext uri="{FF2B5EF4-FFF2-40B4-BE49-F238E27FC236}">
                <a16:creationId xmlns:a16="http://schemas.microsoft.com/office/drawing/2014/main" id="{CDFF9C56-BE91-4CCB-93B5-A98E747CBC12}"/>
              </a:ext>
            </a:extLst>
          </p:cNvPr>
          <p:cNvSpPr>
            <a:spLocks noGrp="1"/>
          </p:cNvSpPr>
          <p:nvPr/>
        </p:nvSpPr>
        <p:spPr>
          <a:xfrm flipV="1">
            <a:off x="996423" y="3634662"/>
            <a:ext cx="42729" cy="19856"/>
          </a:xfrm>
          <a:prstGeom prst="line">
            <a:avLst/>
          </a:prstGeom>
          <a:noFill/>
          <a:ln w="22860">
            <a:solidFill>
              <a:srgbClr val="3FB950"/>
            </a:solidFill>
            <a:prstDash val="solid"/>
          </a:ln>
        </p:spPr>
        <p:txBody>
          <a:bodyPr/>
          <a:lstStyle/>
          <a:p>
            <a:endParaRPr lang="en-US"/>
          </a:p>
        </p:txBody>
      </p:sp>
      <p:sp>
        <p:nvSpPr>
          <p:cNvPr id="48" name="Shape 46">
            <a:extLst>
              <a:ext uri="{FF2B5EF4-FFF2-40B4-BE49-F238E27FC236}">
                <a16:creationId xmlns:a16="http://schemas.microsoft.com/office/drawing/2014/main" id="{BBF2A47D-3D18-40F7-BE8D-F97EC2F7A496}"/>
              </a:ext>
            </a:extLst>
          </p:cNvPr>
          <p:cNvSpPr>
            <a:spLocks noGrp="1"/>
          </p:cNvSpPr>
          <p:nvPr/>
        </p:nvSpPr>
        <p:spPr>
          <a:xfrm>
            <a:off x="1027392" y="3634662"/>
            <a:ext cx="11760" cy="914"/>
          </a:xfrm>
          <a:prstGeom prst="line">
            <a:avLst/>
          </a:prstGeom>
          <a:noFill/>
          <a:ln w="15240">
            <a:solidFill>
              <a:srgbClr val="3FB950"/>
            </a:solidFill>
            <a:prstDash val="solid"/>
          </a:ln>
        </p:spPr>
        <p:txBody>
          <a:bodyPr/>
          <a:lstStyle/>
          <a:p>
            <a:endParaRPr lang="en-US"/>
          </a:p>
        </p:txBody>
      </p:sp>
      <p:sp>
        <p:nvSpPr>
          <p:cNvPr id="49" name="Shape 47">
            <a:extLst>
              <a:ext uri="{FF2B5EF4-FFF2-40B4-BE49-F238E27FC236}">
                <a16:creationId xmlns:a16="http://schemas.microsoft.com/office/drawing/2014/main" id="{83F029D8-8420-49C3-9949-FC8D5DFB73E1}"/>
              </a:ext>
            </a:extLst>
          </p:cNvPr>
          <p:cNvSpPr>
            <a:spLocks noGrp="1"/>
          </p:cNvSpPr>
          <p:nvPr/>
        </p:nvSpPr>
        <p:spPr>
          <a:xfrm>
            <a:off x="1070121" y="3654517"/>
            <a:ext cx="36469" cy="19856"/>
          </a:xfrm>
          <a:prstGeom prst="line">
            <a:avLst/>
          </a:prstGeom>
          <a:noFill/>
          <a:ln w="22860">
            <a:solidFill>
              <a:srgbClr val="3FB950"/>
            </a:solidFill>
            <a:prstDash val="solid"/>
          </a:ln>
        </p:spPr>
        <p:txBody>
          <a:bodyPr/>
          <a:lstStyle/>
          <a:p>
            <a:endParaRPr lang="en-US"/>
          </a:p>
        </p:txBody>
      </p:sp>
      <p:sp>
        <p:nvSpPr>
          <p:cNvPr id="50" name="Shape 48">
            <a:extLst>
              <a:ext uri="{FF2B5EF4-FFF2-40B4-BE49-F238E27FC236}">
                <a16:creationId xmlns:a16="http://schemas.microsoft.com/office/drawing/2014/main" id="{3281BA3F-9E3D-4CC1-A9A5-BB1288486A18}"/>
              </a:ext>
            </a:extLst>
          </p:cNvPr>
          <p:cNvSpPr>
            <a:spLocks noGrp="1"/>
          </p:cNvSpPr>
          <p:nvPr/>
        </p:nvSpPr>
        <p:spPr>
          <a:xfrm flipV="1">
            <a:off x="959954" y="3654517"/>
            <a:ext cx="36469" cy="19856"/>
          </a:xfrm>
          <a:prstGeom prst="line">
            <a:avLst/>
          </a:prstGeom>
          <a:noFill/>
          <a:ln w="22860">
            <a:solidFill>
              <a:srgbClr val="3FB950"/>
            </a:solidFill>
            <a:prstDash val="solid"/>
          </a:ln>
        </p:spPr>
        <p:txBody>
          <a:bodyPr/>
          <a:lstStyle/>
          <a:p>
            <a:endParaRPr lang="en-US"/>
          </a:p>
        </p:txBody>
      </p:sp>
      <p:sp>
        <p:nvSpPr>
          <p:cNvPr id="51" name="Shape 49">
            <a:extLst>
              <a:ext uri="{FF2B5EF4-FFF2-40B4-BE49-F238E27FC236}">
                <a16:creationId xmlns:a16="http://schemas.microsoft.com/office/drawing/2014/main" id="{A11D4C4A-F3EF-4509-8697-AB1414AE6EE6}"/>
              </a:ext>
            </a:extLst>
          </p:cNvPr>
          <p:cNvSpPr>
            <a:spLocks noGrp="1"/>
          </p:cNvSpPr>
          <p:nvPr/>
        </p:nvSpPr>
        <p:spPr>
          <a:xfrm>
            <a:off x="1106590" y="3674373"/>
            <a:ext cx="24014" cy="19856"/>
          </a:xfrm>
          <a:prstGeom prst="line">
            <a:avLst/>
          </a:prstGeom>
          <a:noFill/>
          <a:ln w="22860">
            <a:solidFill>
              <a:srgbClr val="3FB950"/>
            </a:solidFill>
            <a:prstDash val="solid"/>
          </a:ln>
        </p:spPr>
        <p:txBody>
          <a:bodyPr/>
          <a:lstStyle/>
          <a:p>
            <a:endParaRPr lang="en-US"/>
          </a:p>
        </p:txBody>
      </p:sp>
      <p:sp>
        <p:nvSpPr>
          <p:cNvPr id="52" name="Shape 50">
            <a:extLst>
              <a:ext uri="{FF2B5EF4-FFF2-40B4-BE49-F238E27FC236}">
                <a16:creationId xmlns:a16="http://schemas.microsoft.com/office/drawing/2014/main" id="{B96BA815-FA31-4273-9319-65FB042F9F13}"/>
              </a:ext>
            </a:extLst>
          </p:cNvPr>
          <p:cNvSpPr>
            <a:spLocks noGrp="1"/>
          </p:cNvSpPr>
          <p:nvPr/>
        </p:nvSpPr>
        <p:spPr>
          <a:xfrm flipV="1">
            <a:off x="935940" y="3674373"/>
            <a:ext cx="24014" cy="19856"/>
          </a:xfrm>
          <a:prstGeom prst="line">
            <a:avLst/>
          </a:prstGeom>
          <a:noFill/>
          <a:ln w="22860">
            <a:solidFill>
              <a:srgbClr val="3FB950"/>
            </a:solidFill>
            <a:prstDash val="solid"/>
          </a:ln>
        </p:spPr>
        <p:txBody>
          <a:bodyPr/>
          <a:lstStyle/>
          <a:p>
            <a:endParaRPr lang="en-US"/>
          </a:p>
        </p:txBody>
      </p:sp>
      <p:sp>
        <p:nvSpPr>
          <p:cNvPr id="53" name="Shape 51">
            <a:extLst>
              <a:ext uri="{FF2B5EF4-FFF2-40B4-BE49-F238E27FC236}">
                <a16:creationId xmlns:a16="http://schemas.microsoft.com/office/drawing/2014/main" id="{FBEDCE9E-D5DA-4F7A-9230-96D96D0FAC12}"/>
              </a:ext>
            </a:extLst>
          </p:cNvPr>
          <p:cNvSpPr>
            <a:spLocks noGrp="1"/>
          </p:cNvSpPr>
          <p:nvPr/>
        </p:nvSpPr>
        <p:spPr>
          <a:xfrm>
            <a:off x="1130604" y="3694228"/>
            <a:ext cx="7479" cy="19856"/>
          </a:xfrm>
          <a:prstGeom prst="line">
            <a:avLst/>
          </a:prstGeom>
          <a:noFill/>
          <a:ln w="22860">
            <a:solidFill>
              <a:srgbClr val="3FB950"/>
            </a:solidFill>
            <a:prstDash val="solid"/>
          </a:ln>
        </p:spPr>
        <p:txBody>
          <a:bodyPr/>
          <a:lstStyle/>
          <a:p>
            <a:endParaRPr lang="en-US"/>
          </a:p>
        </p:txBody>
      </p:sp>
      <p:sp>
        <p:nvSpPr>
          <p:cNvPr id="54" name="Shape 52">
            <a:extLst>
              <a:ext uri="{FF2B5EF4-FFF2-40B4-BE49-F238E27FC236}">
                <a16:creationId xmlns:a16="http://schemas.microsoft.com/office/drawing/2014/main" id="{7E683710-7E2A-4767-A5CA-7B3C88B6AD16}"/>
              </a:ext>
            </a:extLst>
          </p:cNvPr>
          <p:cNvSpPr>
            <a:spLocks noGrp="1"/>
          </p:cNvSpPr>
          <p:nvPr/>
        </p:nvSpPr>
        <p:spPr>
          <a:xfrm flipV="1">
            <a:off x="928461" y="3694228"/>
            <a:ext cx="7479" cy="19856"/>
          </a:xfrm>
          <a:prstGeom prst="line">
            <a:avLst/>
          </a:prstGeom>
          <a:noFill/>
          <a:ln w="22860">
            <a:solidFill>
              <a:srgbClr val="3FB950"/>
            </a:solidFill>
            <a:prstDash val="solid"/>
          </a:ln>
        </p:spPr>
        <p:txBody>
          <a:bodyPr/>
          <a:lstStyle/>
          <a:p>
            <a:endParaRPr lang="en-US"/>
          </a:p>
        </p:txBody>
      </p:sp>
      <p:sp>
        <p:nvSpPr>
          <p:cNvPr id="55" name="Shape 53">
            <a:extLst>
              <a:ext uri="{FF2B5EF4-FFF2-40B4-BE49-F238E27FC236}">
                <a16:creationId xmlns:a16="http://schemas.microsoft.com/office/drawing/2014/main" id="{900F7FA1-4589-4A13-86C7-13E14EB96EDC}"/>
              </a:ext>
            </a:extLst>
          </p:cNvPr>
          <p:cNvSpPr>
            <a:spLocks noGrp="1"/>
          </p:cNvSpPr>
          <p:nvPr/>
        </p:nvSpPr>
        <p:spPr>
          <a:xfrm>
            <a:off x="935940" y="3694228"/>
            <a:ext cx="194664" cy="914"/>
          </a:xfrm>
          <a:prstGeom prst="line">
            <a:avLst/>
          </a:prstGeom>
          <a:noFill/>
          <a:ln w="15240">
            <a:solidFill>
              <a:srgbClr val="3FB950"/>
            </a:solidFill>
            <a:prstDash val="solid"/>
          </a:ln>
        </p:spPr>
        <p:txBody>
          <a:bodyPr/>
          <a:lstStyle/>
          <a:p>
            <a:endParaRPr lang="en-US"/>
          </a:p>
        </p:txBody>
      </p:sp>
      <p:sp>
        <p:nvSpPr>
          <p:cNvPr id="56" name="Shape 54">
            <a:extLst>
              <a:ext uri="{FF2B5EF4-FFF2-40B4-BE49-F238E27FC236}">
                <a16:creationId xmlns:a16="http://schemas.microsoft.com/office/drawing/2014/main" id="{BB9B16A9-6DFD-4CA7-A90A-B5F273E24B6E}"/>
              </a:ext>
            </a:extLst>
          </p:cNvPr>
          <p:cNvSpPr>
            <a:spLocks noGrp="1"/>
          </p:cNvSpPr>
          <p:nvPr/>
        </p:nvSpPr>
        <p:spPr>
          <a:xfrm flipV="1">
            <a:off x="1127757" y="3714084"/>
            <a:ext cx="10326" cy="19856"/>
          </a:xfrm>
          <a:prstGeom prst="line">
            <a:avLst/>
          </a:prstGeom>
          <a:noFill/>
          <a:ln w="22860">
            <a:solidFill>
              <a:srgbClr val="3FB950"/>
            </a:solidFill>
            <a:prstDash val="solid"/>
          </a:ln>
        </p:spPr>
        <p:txBody>
          <a:bodyPr/>
          <a:lstStyle/>
          <a:p>
            <a:endParaRPr lang="en-US"/>
          </a:p>
        </p:txBody>
      </p:sp>
      <p:sp>
        <p:nvSpPr>
          <p:cNvPr id="57" name="Shape 55">
            <a:extLst>
              <a:ext uri="{FF2B5EF4-FFF2-40B4-BE49-F238E27FC236}">
                <a16:creationId xmlns:a16="http://schemas.microsoft.com/office/drawing/2014/main" id="{949DA1C0-F1C6-4B4F-B80B-DC2524C5E361}"/>
              </a:ext>
            </a:extLst>
          </p:cNvPr>
          <p:cNvSpPr>
            <a:spLocks noGrp="1"/>
          </p:cNvSpPr>
          <p:nvPr/>
        </p:nvSpPr>
        <p:spPr>
          <a:xfrm>
            <a:off x="928461" y="3714084"/>
            <a:ext cx="10326" cy="19856"/>
          </a:xfrm>
          <a:prstGeom prst="line">
            <a:avLst/>
          </a:prstGeom>
          <a:noFill/>
          <a:ln w="22860">
            <a:solidFill>
              <a:srgbClr val="3FB950"/>
            </a:solidFill>
            <a:prstDash val="solid"/>
          </a:ln>
        </p:spPr>
        <p:txBody>
          <a:bodyPr/>
          <a:lstStyle/>
          <a:p>
            <a:endParaRPr lang="en-US"/>
          </a:p>
        </p:txBody>
      </p:sp>
      <p:sp>
        <p:nvSpPr>
          <p:cNvPr id="58" name="Shape 56">
            <a:extLst>
              <a:ext uri="{FF2B5EF4-FFF2-40B4-BE49-F238E27FC236}">
                <a16:creationId xmlns:a16="http://schemas.microsoft.com/office/drawing/2014/main" id="{FD7E1661-B743-431C-B1DF-379A7E1ECD1B}"/>
              </a:ext>
            </a:extLst>
          </p:cNvPr>
          <p:cNvSpPr>
            <a:spLocks noGrp="1"/>
          </p:cNvSpPr>
          <p:nvPr/>
        </p:nvSpPr>
        <p:spPr>
          <a:xfrm flipV="1">
            <a:off x="1101380" y="3733939"/>
            <a:ext cx="26377" cy="19856"/>
          </a:xfrm>
          <a:prstGeom prst="line">
            <a:avLst/>
          </a:prstGeom>
          <a:noFill/>
          <a:ln w="22860">
            <a:solidFill>
              <a:srgbClr val="3FB950"/>
            </a:solidFill>
            <a:prstDash val="solid"/>
          </a:ln>
        </p:spPr>
        <p:txBody>
          <a:bodyPr/>
          <a:lstStyle/>
          <a:p>
            <a:endParaRPr lang="en-US"/>
          </a:p>
        </p:txBody>
      </p:sp>
      <p:sp>
        <p:nvSpPr>
          <p:cNvPr id="59" name="Shape 57">
            <a:extLst>
              <a:ext uri="{FF2B5EF4-FFF2-40B4-BE49-F238E27FC236}">
                <a16:creationId xmlns:a16="http://schemas.microsoft.com/office/drawing/2014/main" id="{39C189C4-F092-4AFF-A0BF-87441EAC42B8}"/>
              </a:ext>
            </a:extLst>
          </p:cNvPr>
          <p:cNvSpPr>
            <a:spLocks noGrp="1"/>
          </p:cNvSpPr>
          <p:nvPr/>
        </p:nvSpPr>
        <p:spPr>
          <a:xfrm>
            <a:off x="938787" y="3733939"/>
            <a:ext cx="26377" cy="19856"/>
          </a:xfrm>
          <a:prstGeom prst="line">
            <a:avLst/>
          </a:prstGeom>
          <a:noFill/>
          <a:ln w="22860">
            <a:solidFill>
              <a:srgbClr val="3FB950"/>
            </a:solidFill>
            <a:prstDash val="solid"/>
          </a:ln>
        </p:spPr>
        <p:txBody>
          <a:bodyPr/>
          <a:lstStyle/>
          <a:p>
            <a:endParaRPr lang="en-US"/>
          </a:p>
        </p:txBody>
      </p:sp>
      <p:sp>
        <p:nvSpPr>
          <p:cNvPr id="60" name="Shape 58">
            <a:extLst>
              <a:ext uri="{FF2B5EF4-FFF2-40B4-BE49-F238E27FC236}">
                <a16:creationId xmlns:a16="http://schemas.microsoft.com/office/drawing/2014/main" id="{9E186B3E-9C77-453D-9172-45D731911C48}"/>
              </a:ext>
            </a:extLst>
          </p:cNvPr>
          <p:cNvSpPr>
            <a:spLocks noGrp="1"/>
          </p:cNvSpPr>
          <p:nvPr/>
        </p:nvSpPr>
        <p:spPr>
          <a:xfrm flipV="1">
            <a:off x="1063433" y="3753795"/>
            <a:ext cx="37947" cy="19856"/>
          </a:xfrm>
          <a:prstGeom prst="line">
            <a:avLst/>
          </a:prstGeom>
          <a:noFill/>
          <a:ln w="22860">
            <a:solidFill>
              <a:srgbClr val="3FB950"/>
            </a:solidFill>
            <a:prstDash val="solid"/>
          </a:ln>
        </p:spPr>
        <p:txBody>
          <a:bodyPr/>
          <a:lstStyle/>
          <a:p>
            <a:endParaRPr lang="en-US"/>
          </a:p>
        </p:txBody>
      </p:sp>
      <p:sp>
        <p:nvSpPr>
          <p:cNvPr id="61" name="Shape 59">
            <a:extLst>
              <a:ext uri="{FF2B5EF4-FFF2-40B4-BE49-F238E27FC236}">
                <a16:creationId xmlns:a16="http://schemas.microsoft.com/office/drawing/2014/main" id="{7A1DCBB0-D18F-417B-949E-0235BA1ED1C7}"/>
              </a:ext>
            </a:extLst>
          </p:cNvPr>
          <p:cNvSpPr>
            <a:spLocks noGrp="1"/>
          </p:cNvSpPr>
          <p:nvPr/>
        </p:nvSpPr>
        <p:spPr>
          <a:xfrm>
            <a:off x="965164" y="3753795"/>
            <a:ext cx="37947" cy="19856"/>
          </a:xfrm>
          <a:prstGeom prst="line">
            <a:avLst/>
          </a:prstGeom>
          <a:noFill/>
          <a:ln w="22860">
            <a:solidFill>
              <a:srgbClr val="3FB950"/>
            </a:solidFill>
            <a:prstDash val="solid"/>
          </a:ln>
        </p:spPr>
        <p:txBody>
          <a:bodyPr/>
          <a:lstStyle/>
          <a:p>
            <a:endParaRPr lang="en-US"/>
          </a:p>
        </p:txBody>
      </p:sp>
      <p:sp>
        <p:nvSpPr>
          <p:cNvPr id="62" name="Shape 60">
            <a:extLst>
              <a:ext uri="{FF2B5EF4-FFF2-40B4-BE49-F238E27FC236}">
                <a16:creationId xmlns:a16="http://schemas.microsoft.com/office/drawing/2014/main" id="{7DA31AD6-54D5-43F7-850E-0F6736DF8A81}"/>
              </a:ext>
            </a:extLst>
          </p:cNvPr>
          <p:cNvSpPr>
            <a:spLocks noGrp="1"/>
          </p:cNvSpPr>
          <p:nvPr/>
        </p:nvSpPr>
        <p:spPr>
          <a:xfrm>
            <a:off x="965164" y="3753795"/>
            <a:ext cx="136216" cy="914"/>
          </a:xfrm>
          <a:prstGeom prst="line">
            <a:avLst/>
          </a:prstGeom>
          <a:noFill/>
          <a:ln w="15240">
            <a:solidFill>
              <a:srgbClr val="3FB950"/>
            </a:solidFill>
            <a:prstDash val="solid"/>
          </a:ln>
        </p:spPr>
        <p:txBody>
          <a:bodyPr/>
          <a:lstStyle/>
          <a:p>
            <a:endParaRPr lang="en-US"/>
          </a:p>
        </p:txBody>
      </p:sp>
      <p:sp>
        <p:nvSpPr>
          <p:cNvPr id="63" name="Shape 61">
            <a:extLst>
              <a:ext uri="{FF2B5EF4-FFF2-40B4-BE49-F238E27FC236}">
                <a16:creationId xmlns:a16="http://schemas.microsoft.com/office/drawing/2014/main" id="{E5BD3DF5-FB9A-43CA-B0E0-D42714887360}"/>
              </a:ext>
            </a:extLst>
          </p:cNvPr>
          <p:cNvSpPr>
            <a:spLocks noGrp="1"/>
          </p:cNvSpPr>
          <p:nvPr/>
        </p:nvSpPr>
        <p:spPr>
          <a:xfrm flipV="1">
            <a:off x="1020362" y="3773650"/>
            <a:ext cx="43071" cy="19856"/>
          </a:xfrm>
          <a:prstGeom prst="line">
            <a:avLst/>
          </a:prstGeom>
          <a:noFill/>
          <a:ln w="22860">
            <a:solidFill>
              <a:srgbClr val="3FB950"/>
            </a:solidFill>
            <a:prstDash val="solid"/>
          </a:ln>
        </p:spPr>
        <p:txBody>
          <a:bodyPr/>
          <a:lstStyle/>
          <a:p>
            <a:endParaRPr lang="en-US"/>
          </a:p>
        </p:txBody>
      </p:sp>
      <p:sp>
        <p:nvSpPr>
          <p:cNvPr id="64" name="Shape 62">
            <a:extLst>
              <a:ext uri="{FF2B5EF4-FFF2-40B4-BE49-F238E27FC236}">
                <a16:creationId xmlns:a16="http://schemas.microsoft.com/office/drawing/2014/main" id="{644DB794-F807-43AF-BDE9-344763AA1F95}"/>
              </a:ext>
            </a:extLst>
          </p:cNvPr>
          <p:cNvSpPr>
            <a:spLocks noGrp="1"/>
          </p:cNvSpPr>
          <p:nvPr/>
        </p:nvSpPr>
        <p:spPr>
          <a:xfrm>
            <a:off x="1003111" y="3773650"/>
            <a:ext cx="43071" cy="19856"/>
          </a:xfrm>
          <a:prstGeom prst="line">
            <a:avLst/>
          </a:prstGeom>
          <a:noFill/>
          <a:ln w="22860">
            <a:solidFill>
              <a:srgbClr val="3FB950"/>
            </a:solidFill>
            <a:prstDash val="solid"/>
          </a:ln>
        </p:spPr>
        <p:txBody>
          <a:bodyPr/>
          <a:lstStyle/>
          <a:p>
            <a:endParaRPr lang="en-US"/>
          </a:p>
        </p:txBody>
      </p:sp>
      <p:sp>
        <p:nvSpPr>
          <p:cNvPr id="65" name="Shape 63">
            <a:extLst>
              <a:ext uri="{FF2B5EF4-FFF2-40B4-BE49-F238E27FC236}">
                <a16:creationId xmlns:a16="http://schemas.microsoft.com/office/drawing/2014/main" id="{14394476-4F05-43D2-806F-9AC52909F7EA}"/>
              </a:ext>
            </a:extLst>
          </p:cNvPr>
          <p:cNvSpPr>
            <a:spLocks noGrp="1"/>
          </p:cNvSpPr>
          <p:nvPr/>
        </p:nvSpPr>
        <p:spPr>
          <a:xfrm flipV="1">
            <a:off x="979484" y="3793506"/>
            <a:ext cx="40878" cy="19856"/>
          </a:xfrm>
          <a:prstGeom prst="line">
            <a:avLst/>
          </a:prstGeom>
          <a:noFill/>
          <a:ln w="22860">
            <a:solidFill>
              <a:srgbClr val="3FB950"/>
            </a:solidFill>
            <a:prstDash val="solid"/>
          </a:ln>
        </p:spPr>
        <p:txBody>
          <a:bodyPr/>
          <a:lstStyle/>
          <a:p>
            <a:endParaRPr lang="en-US"/>
          </a:p>
        </p:txBody>
      </p:sp>
      <p:sp>
        <p:nvSpPr>
          <p:cNvPr id="66" name="Shape 64">
            <a:extLst>
              <a:ext uri="{FF2B5EF4-FFF2-40B4-BE49-F238E27FC236}">
                <a16:creationId xmlns:a16="http://schemas.microsoft.com/office/drawing/2014/main" id="{4A55D93A-AC4D-4167-A08B-D02E854EBDAC}"/>
              </a:ext>
            </a:extLst>
          </p:cNvPr>
          <p:cNvSpPr>
            <a:spLocks noGrp="1"/>
          </p:cNvSpPr>
          <p:nvPr/>
        </p:nvSpPr>
        <p:spPr>
          <a:xfrm>
            <a:off x="1046182" y="3793506"/>
            <a:ext cx="40878" cy="19856"/>
          </a:xfrm>
          <a:prstGeom prst="line">
            <a:avLst/>
          </a:prstGeom>
          <a:noFill/>
          <a:ln w="22860">
            <a:solidFill>
              <a:srgbClr val="3FB950"/>
            </a:solidFill>
            <a:prstDash val="solid"/>
          </a:ln>
        </p:spPr>
        <p:txBody>
          <a:bodyPr/>
          <a:lstStyle/>
          <a:p>
            <a:endParaRPr lang="en-US"/>
          </a:p>
        </p:txBody>
      </p:sp>
      <p:sp>
        <p:nvSpPr>
          <p:cNvPr id="67" name="Shape 65">
            <a:extLst>
              <a:ext uri="{FF2B5EF4-FFF2-40B4-BE49-F238E27FC236}">
                <a16:creationId xmlns:a16="http://schemas.microsoft.com/office/drawing/2014/main" id="{F4B440C3-5702-4EFD-86C1-C5801DA3280C}"/>
              </a:ext>
            </a:extLst>
          </p:cNvPr>
          <p:cNvSpPr>
            <a:spLocks noGrp="1"/>
          </p:cNvSpPr>
          <p:nvPr/>
        </p:nvSpPr>
        <p:spPr>
          <a:xfrm flipV="1">
            <a:off x="947744" y="3813362"/>
            <a:ext cx="31740" cy="19856"/>
          </a:xfrm>
          <a:prstGeom prst="line">
            <a:avLst/>
          </a:prstGeom>
          <a:noFill/>
          <a:ln w="22860">
            <a:solidFill>
              <a:srgbClr val="3FB950"/>
            </a:solidFill>
            <a:prstDash val="solid"/>
          </a:ln>
        </p:spPr>
        <p:txBody>
          <a:bodyPr/>
          <a:lstStyle/>
          <a:p>
            <a:endParaRPr lang="en-US"/>
          </a:p>
        </p:txBody>
      </p:sp>
      <p:sp>
        <p:nvSpPr>
          <p:cNvPr id="68" name="Shape 66">
            <a:extLst>
              <a:ext uri="{FF2B5EF4-FFF2-40B4-BE49-F238E27FC236}">
                <a16:creationId xmlns:a16="http://schemas.microsoft.com/office/drawing/2014/main" id="{074F41C4-72FA-4E70-BCFB-FEACE6F562C7}"/>
              </a:ext>
            </a:extLst>
          </p:cNvPr>
          <p:cNvSpPr>
            <a:spLocks noGrp="1"/>
          </p:cNvSpPr>
          <p:nvPr/>
        </p:nvSpPr>
        <p:spPr>
          <a:xfrm>
            <a:off x="1087060" y="3813362"/>
            <a:ext cx="31740" cy="19856"/>
          </a:xfrm>
          <a:prstGeom prst="line">
            <a:avLst/>
          </a:prstGeom>
          <a:noFill/>
          <a:ln w="22860">
            <a:solidFill>
              <a:srgbClr val="3FB950"/>
            </a:solidFill>
            <a:prstDash val="solid"/>
          </a:ln>
        </p:spPr>
        <p:txBody>
          <a:bodyPr/>
          <a:lstStyle/>
          <a:p>
            <a:endParaRPr lang="en-US"/>
          </a:p>
        </p:txBody>
      </p:sp>
      <p:sp>
        <p:nvSpPr>
          <p:cNvPr id="69" name="Shape 67">
            <a:extLst>
              <a:ext uri="{FF2B5EF4-FFF2-40B4-BE49-F238E27FC236}">
                <a16:creationId xmlns:a16="http://schemas.microsoft.com/office/drawing/2014/main" id="{AECF68B2-20F4-45D5-BF12-B168949CED03}"/>
              </a:ext>
            </a:extLst>
          </p:cNvPr>
          <p:cNvSpPr>
            <a:spLocks noGrp="1"/>
          </p:cNvSpPr>
          <p:nvPr/>
        </p:nvSpPr>
        <p:spPr>
          <a:xfrm>
            <a:off x="979484" y="3813362"/>
            <a:ext cx="107576" cy="914"/>
          </a:xfrm>
          <a:prstGeom prst="line">
            <a:avLst/>
          </a:prstGeom>
          <a:noFill/>
          <a:ln w="15240">
            <a:solidFill>
              <a:srgbClr val="3FB950"/>
            </a:solidFill>
            <a:prstDash val="solid"/>
          </a:ln>
        </p:spPr>
        <p:txBody>
          <a:bodyPr/>
          <a:lstStyle/>
          <a:p>
            <a:endParaRPr lang="en-US"/>
          </a:p>
        </p:txBody>
      </p:sp>
      <p:sp>
        <p:nvSpPr>
          <p:cNvPr id="70" name="Shape 68">
            <a:extLst>
              <a:ext uri="{FF2B5EF4-FFF2-40B4-BE49-F238E27FC236}">
                <a16:creationId xmlns:a16="http://schemas.microsoft.com/office/drawing/2014/main" id="{496E90ED-6349-487B-A3BB-AE5C9A07F696}"/>
              </a:ext>
            </a:extLst>
          </p:cNvPr>
          <p:cNvSpPr>
            <a:spLocks noGrp="1"/>
          </p:cNvSpPr>
          <p:nvPr/>
        </p:nvSpPr>
        <p:spPr>
          <a:xfrm flipV="1">
            <a:off x="930533" y="3833217"/>
            <a:ext cx="17211" cy="19856"/>
          </a:xfrm>
          <a:prstGeom prst="line">
            <a:avLst/>
          </a:prstGeom>
          <a:noFill/>
          <a:ln w="22860">
            <a:solidFill>
              <a:srgbClr val="3FB950"/>
            </a:solidFill>
            <a:prstDash val="solid"/>
          </a:ln>
        </p:spPr>
        <p:txBody>
          <a:bodyPr/>
          <a:lstStyle/>
          <a:p>
            <a:endParaRPr lang="en-US"/>
          </a:p>
        </p:txBody>
      </p:sp>
      <p:sp>
        <p:nvSpPr>
          <p:cNvPr id="71" name="Shape 69">
            <a:extLst>
              <a:ext uri="{FF2B5EF4-FFF2-40B4-BE49-F238E27FC236}">
                <a16:creationId xmlns:a16="http://schemas.microsoft.com/office/drawing/2014/main" id="{16161F45-C412-45AA-9D4C-5F5AD0C00593}"/>
              </a:ext>
            </a:extLst>
          </p:cNvPr>
          <p:cNvSpPr>
            <a:spLocks noGrp="1"/>
          </p:cNvSpPr>
          <p:nvPr/>
        </p:nvSpPr>
        <p:spPr>
          <a:xfrm>
            <a:off x="1118800" y="3833217"/>
            <a:ext cx="17211" cy="19856"/>
          </a:xfrm>
          <a:prstGeom prst="line">
            <a:avLst/>
          </a:prstGeom>
          <a:noFill/>
          <a:ln w="22860">
            <a:solidFill>
              <a:srgbClr val="3FB950"/>
            </a:solidFill>
            <a:prstDash val="solid"/>
          </a:ln>
        </p:spPr>
        <p:txBody>
          <a:bodyPr/>
          <a:lstStyle/>
          <a:p>
            <a:endParaRPr lang="en-US"/>
          </a:p>
        </p:txBody>
      </p:sp>
      <p:sp>
        <p:nvSpPr>
          <p:cNvPr id="72" name="Shape 70">
            <a:extLst>
              <a:ext uri="{FF2B5EF4-FFF2-40B4-BE49-F238E27FC236}">
                <a16:creationId xmlns:a16="http://schemas.microsoft.com/office/drawing/2014/main" id="{F9982165-CC51-4D2E-B141-AE897D5039B7}"/>
              </a:ext>
            </a:extLst>
          </p:cNvPr>
          <p:cNvSpPr>
            <a:spLocks noGrp="1"/>
          </p:cNvSpPr>
          <p:nvPr/>
        </p:nvSpPr>
        <p:spPr>
          <a:xfrm>
            <a:off x="930533" y="3853073"/>
            <a:ext cx="914" cy="19856"/>
          </a:xfrm>
          <a:prstGeom prst="line">
            <a:avLst/>
          </a:prstGeom>
          <a:noFill/>
          <a:ln w="22860">
            <a:solidFill>
              <a:srgbClr val="3FB950"/>
            </a:solidFill>
            <a:prstDash val="solid"/>
          </a:ln>
        </p:spPr>
        <p:txBody>
          <a:bodyPr/>
          <a:lstStyle/>
          <a:p>
            <a:endParaRPr lang="en-US"/>
          </a:p>
        </p:txBody>
      </p:sp>
      <p:sp>
        <p:nvSpPr>
          <p:cNvPr id="73" name="Shape 71">
            <a:extLst>
              <a:ext uri="{FF2B5EF4-FFF2-40B4-BE49-F238E27FC236}">
                <a16:creationId xmlns:a16="http://schemas.microsoft.com/office/drawing/2014/main" id="{CC361538-06B4-4AFC-9D66-FFADCE3461F2}"/>
              </a:ext>
            </a:extLst>
          </p:cNvPr>
          <p:cNvSpPr>
            <a:spLocks noGrp="1"/>
          </p:cNvSpPr>
          <p:nvPr/>
        </p:nvSpPr>
        <p:spPr>
          <a:xfrm flipV="1">
            <a:off x="1135769" y="3853073"/>
            <a:ext cx="914" cy="19856"/>
          </a:xfrm>
          <a:prstGeom prst="line">
            <a:avLst/>
          </a:prstGeom>
          <a:noFill/>
          <a:ln w="22860">
            <a:solidFill>
              <a:srgbClr val="3FB950"/>
            </a:solidFill>
            <a:prstDash val="solid"/>
          </a:ln>
        </p:spPr>
        <p:txBody>
          <a:bodyPr/>
          <a:lstStyle/>
          <a:p>
            <a:endParaRPr lang="en-US"/>
          </a:p>
        </p:txBody>
      </p:sp>
      <p:sp>
        <p:nvSpPr>
          <p:cNvPr id="74" name="Shape 72">
            <a:extLst>
              <a:ext uri="{FF2B5EF4-FFF2-40B4-BE49-F238E27FC236}">
                <a16:creationId xmlns:a16="http://schemas.microsoft.com/office/drawing/2014/main" id="{D876155B-338B-41F8-99E3-D0152DE7AD62}"/>
              </a:ext>
            </a:extLst>
          </p:cNvPr>
          <p:cNvSpPr>
            <a:spLocks noGrp="1"/>
          </p:cNvSpPr>
          <p:nvPr/>
        </p:nvSpPr>
        <p:spPr>
          <a:xfrm>
            <a:off x="930775" y="3872928"/>
            <a:ext cx="17655" cy="19856"/>
          </a:xfrm>
          <a:prstGeom prst="line">
            <a:avLst/>
          </a:prstGeom>
          <a:noFill/>
          <a:ln w="22860">
            <a:solidFill>
              <a:srgbClr val="3FB950"/>
            </a:solidFill>
            <a:prstDash val="solid"/>
          </a:ln>
        </p:spPr>
        <p:txBody>
          <a:bodyPr/>
          <a:lstStyle/>
          <a:p>
            <a:endParaRPr lang="en-US"/>
          </a:p>
        </p:txBody>
      </p:sp>
      <p:sp>
        <p:nvSpPr>
          <p:cNvPr id="75" name="Shape 73">
            <a:extLst>
              <a:ext uri="{FF2B5EF4-FFF2-40B4-BE49-F238E27FC236}">
                <a16:creationId xmlns:a16="http://schemas.microsoft.com/office/drawing/2014/main" id="{8075A13B-B7B7-479E-AD7F-32BE6B3F8F07}"/>
              </a:ext>
            </a:extLst>
          </p:cNvPr>
          <p:cNvSpPr>
            <a:spLocks noGrp="1"/>
          </p:cNvSpPr>
          <p:nvPr/>
        </p:nvSpPr>
        <p:spPr>
          <a:xfrm flipV="1">
            <a:off x="1118114" y="3872928"/>
            <a:ext cx="17655" cy="19856"/>
          </a:xfrm>
          <a:prstGeom prst="line">
            <a:avLst/>
          </a:prstGeom>
          <a:noFill/>
          <a:ln w="22860">
            <a:solidFill>
              <a:srgbClr val="3FB950"/>
            </a:solidFill>
            <a:prstDash val="solid"/>
          </a:ln>
        </p:spPr>
        <p:txBody>
          <a:bodyPr/>
          <a:lstStyle/>
          <a:p>
            <a:endParaRPr lang="en-US"/>
          </a:p>
        </p:txBody>
      </p:sp>
      <p:sp>
        <p:nvSpPr>
          <p:cNvPr id="76" name="Shape 74">
            <a:extLst>
              <a:ext uri="{FF2B5EF4-FFF2-40B4-BE49-F238E27FC236}">
                <a16:creationId xmlns:a16="http://schemas.microsoft.com/office/drawing/2014/main" id="{5BF314EC-0669-4627-9384-7665B06ABA47}"/>
              </a:ext>
            </a:extLst>
          </p:cNvPr>
          <p:cNvSpPr>
            <a:spLocks noGrp="1"/>
          </p:cNvSpPr>
          <p:nvPr/>
        </p:nvSpPr>
        <p:spPr>
          <a:xfrm>
            <a:off x="930775" y="3872928"/>
            <a:ext cx="204994" cy="914"/>
          </a:xfrm>
          <a:prstGeom prst="line">
            <a:avLst/>
          </a:prstGeom>
          <a:noFill/>
          <a:ln w="15240">
            <a:solidFill>
              <a:srgbClr val="3FB950"/>
            </a:solidFill>
            <a:prstDash val="solid"/>
          </a:ln>
        </p:spPr>
        <p:txBody>
          <a:bodyPr/>
          <a:lstStyle/>
          <a:p>
            <a:endParaRPr lang="en-US"/>
          </a:p>
        </p:txBody>
      </p:sp>
      <p:sp>
        <p:nvSpPr>
          <p:cNvPr id="77" name="Text 75">
            <a:extLst>
              <a:ext uri="{FF2B5EF4-FFF2-40B4-BE49-F238E27FC236}">
                <a16:creationId xmlns:a16="http://schemas.microsoft.com/office/drawing/2014/main" id="{482230DE-32CC-4423-9676-62DE3326ABDF}"/>
              </a:ext>
            </a:extLst>
          </p:cNvPr>
          <p:cNvSpPr>
            <a:spLocks noGrp="1"/>
          </p:cNvSpPr>
          <p:nvPr/>
        </p:nvSpPr>
        <p:spPr>
          <a:xfrm>
            <a:off x="1481328" y="3429000"/>
            <a:ext cx="1307592" cy="347472"/>
          </a:xfrm>
          <a:prstGeom prst="rect">
            <a:avLst/>
          </a:prstGeom>
          <a:noFill/>
        </p:spPr>
        <p:txBody>
          <a:bodyPr wrap="square" lIns="0" tIns="0" rIns="0" bIns="0" anchor="ctr"/>
          <a:lstStyle/>
          <a:p>
            <a:pPr marL="0" indent="0">
              <a:buNone/>
            </a:pPr>
            <a:r>
              <a:rPr sz="1900" b="1">
                <a:solidFill>
                  <a:srgbClr val="E6EDF3"/>
                </a:solidFill>
                <a:latin typeface="Arial"/>
                <a:ea typeface="Arial"/>
                <a:cs typeface="Arial"/>
              </a:rPr>
              <a:t>Genomes</a:t>
            </a:r>
            <a:endParaRPr sz="1900"/>
          </a:p>
        </p:txBody>
      </p:sp>
      <p:sp>
        <p:nvSpPr>
          <p:cNvPr id="78" name="Shape 76">
            <a:extLst>
              <a:ext uri="{FF2B5EF4-FFF2-40B4-BE49-F238E27FC236}">
                <a16:creationId xmlns:a16="http://schemas.microsoft.com/office/drawing/2014/main" id="{94E1E969-C250-48EC-8BDA-F63CAAE7D6F9}"/>
              </a:ext>
            </a:extLst>
          </p:cNvPr>
          <p:cNvSpPr>
            <a:spLocks noGrp="1"/>
          </p:cNvSpPr>
          <p:nvPr/>
        </p:nvSpPr>
        <p:spPr>
          <a:xfrm>
            <a:off x="3063240" y="3136392"/>
            <a:ext cx="2240280" cy="1033272"/>
          </a:xfrm>
          <a:prstGeom prst="rect">
            <a:avLst/>
          </a:prstGeom>
          <a:solidFill>
            <a:srgbClr val="161B22"/>
          </a:solidFill>
          <a:ln w="12700">
            <a:solidFill>
              <a:srgbClr val="30363D"/>
            </a:solidFill>
            <a:prstDash val="solid"/>
          </a:ln>
        </p:spPr>
        <p:txBody>
          <a:bodyPr/>
          <a:lstStyle/>
          <a:p>
            <a:endParaRPr lang="en-US"/>
          </a:p>
        </p:txBody>
      </p:sp>
      <p:sp>
        <p:nvSpPr>
          <p:cNvPr id="79" name="Shape 77">
            <a:extLst>
              <a:ext uri="{FF2B5EF4-FFF2-40B4-BE49-F238E27FC236}">
                <a16:creationId xmlns:a16="http://schemas.microsoft.com/office/drawing/2014/main" id="{3F6CC431-5247-4AFC-9D32-C9AFE7711B68}"/>
              </a:ext>
            </a:extLst>
          </p:cNvPr>
          <p:cNvSpPr>
            <a:spLocks noGrp="1"/>
          </p:cNvSpPr>
          <p:nvPr/>
        </p:nvSpPr>
        <p:spPr>
          <a:xfrm>
            <a:off x="3238073" y="3611880"/>
            <a:ext cx="29261" cy="78559"/>
          </a:xfrm>
          <a:prstGeom prst="line">
            <a:avLst/>
          </a:prstGeom>
          <a:noFill/>
          <a:ln w="25400">
            <a:solidFill>
              <a:srgbClr val="3FB950"/>
            </a:solidFill>
            <a:prstDash val="solid"/>
          </a:ln>
        </p:spPr>
        <p:txBody>
          <a:bodyPr/>
          <a:lstStyle/>
          <a:p>
            <a:endParaRPr lang="en-US"/>
          </a:p>
        </p:txBody>
      </p:sp>
      <p:sp>
        <p:nvSpPr>
          <p:cNvPr id="80" name="Shape 78">
            <a:extLst>
              <a:ext uri="{FF2B5EF4-FFF2-40B4-BE49-F238E27FC236}">
                <a16:creationId xmlns:a16="http://schemas.microsoft.com/office/drawing/2014/main" id="{4714B27A-0D88-495F-AD92-0EDEF5380F78}"/>
              </a:ext>
            </a:extLst>
          </p:cNvPr>
          <p:cNvSpPr>
            <a:spLocks noGrp="1"/>
          </p:cNvSpPr>
          <p:nvPr/>
        </p:nvSpPr>
        <p:spPr>
          <a:xfrm>
            <a:off x="3238073" y="3611880"/>
            <a:ext cx="46817" cy="87782"/>
          </a:xfrm>
          <a:prstGeom prst="line">
            <a:avLst/>
          </a:prstGeom>
          <a:noFill/>
          <a:ln w="16510">
            <a:solidFill>
              <a:srgbClr val="3FB950"/>
            </a:solidFill>
            <a:prstDash val="solid"/>
          </a:ln>
        </p:spPr>
        <p:txBody>
          <a:bodyPr/>
          <a:lstStyle/>
          <a:p>
            <a:endParaRPr lang="en-US"/>
          </a:p>
        </p:txBody>
      </p:sp>
      <p:sp>
        <p:nvSpPr>
          <p:cNvPr id="81" name="Shape 79">
            <a:extLst>
              <a:ext uri="{FF2B5EF4-FFF2-40B4-BE49-F238E27FC236}">
                <a16:creationId xmlns:a16="http://schemas.microsoft.com/office/drawing/2014/main" id="{E6FA4E53-56DE-4AAA-BE7D-0147F0B7C02F}"/>
              </a:ext>
            </a:extLst>
          </p:cNvPr>
          <p:cNvSpPr>
            <a:spLocks noGrp="1"/>
          </p:cNvSpPr>
          <p:nvPr/>
        </p:nvSpPr>
        <p:spPr>
          <a:xfrm>
            <a:off x="3267334" y="3690439"/>
            <a:ext cx="29261" cy="59325"/>
          </a:xfrm>
          <a:prstGeom prst="line">
            <a:avLst/>
          </a:prstGeom>
          <a:noFill/>
          <a:ln w="25400">
            <a:solidFill>
              <a:srgbClr val="3FB950"/>
            </a:solidFill>
            <a:prstDash val="solid"/>
          </a:ln>
        </p:spPr>
        <p:txBody>
          <a:bodyPr/>
          <a:lstStyle/>
          <a:p>
            <a:endParaRPr lang="en-US"/>
          </a:p>
        </p:txBody>
      </p:sp>
      <p:sp>
        <p:nvSpPr>
          <p:cNvPr id="82" name="Shape 80">
            <a:extLst>
              <a:ext uri="{FF2B5EF4-FFF2-40B4-BE49-F238E27FC236}">
                <a16:creationId xmlns:a16="http://schemas.microsoft.com/office/drawing/2014/main" id="{DB63658F-B2F7-44E4-A845-671022B25285}"/>
              </a:ext>
            </a:extLst>
          </p:cNvPr>
          <p:cNvSpPr>
            <a:spLocks noGrp="1"/>
          </p:cNvSpPr>
          <p:nvPr/>
        </p:nvSpPr>
        <p:spPr>
          <a:xfrm>
            <a:off x="3296595" y="3749764"/>
            <a:ext cx="29261" cy="25566"/>
          </a:xfrm>
          <a:prstGeom prst="line">
            <a:avLst/>
          </a:prstGeom>
          <a:noFill/>
          <a:ln w="25400">
            <a:solidFill>
              <a:srgbClr val="3FB950"/>
            </a:solidFill>
            <a:prstDash val="solid"/>
          </a:ln>
        </p:spPr>
        <p:txBody>
          <a:bodyPr/>
          <a:lstStyle/>
          <a:p>
            <a:endParaRPr lang="en-US"/>
          </a:p>
        </p:txBody>
      </p:sp>
      <p:sp>
        <p:nvSpPr>
          <p:cNvPr id="83" name="Shape 81">
            <a:extLst>
              <a:ext uri="{FF2B5EF4-FFF2-40B4-BE49-F238E27FC236}">
                <a16:creationId xmlns:a16="http://schemas.microsoft.com/office/drawing/2014/main" id="{CD2C732F-772D-481A-A96F-1A680E767EC7}"/>
              </a:ext>
            </a:extLst>
          </p:cNvPr>
          <p:cNvSpPr>
            <a:spLocks noGrp="1"/>
          </p:cNvSpPr>
          <p:nvPr/>
        </p:nvSpPr>
        <p:spPr>
          <a:xfrm flipV="1">
            <a:off x="3325856" y="3760878"/>
            <a:ext cx="29261" cy="14452"/>
          </a:xfrm>
          <a:prstGeom prst="line">
            <a:avLst/>
          </a:prstGeom>
          <a:noFill/>
          <a:ln w="25400">
            <a:solidFill>
              <a:srgbClr val="3FB950"/>
            </a:solidFill>
            <a:prstDash val="solid"/>
          </a:ln>
        </p:spPr>
        <p:txBody>
          <a:bodyPr/>
          <a:lstStyle/>
          <a:p>
            <a:endParaRPr lang="en-US"/>
          </a:p>
        </p:txBody>
      </p:sp>
      <p:sp>
        <p:nvSpPr>
          <p:cNvPr id="84" name="Shape 82">
            <a:extLst>
              <a:ext uri="{FF2B5EF4-FFF2-40B4-BE49-F238E27FC236}">
                <a16:creationId xmlns:a16="http://schemas.microsoft.com/office/drawing/2014/main" id="{A3E8F983-2410-41E4-81AD-187EF8403DC6}"/>
              </a:ext>
            </a:extLst>
          </p:cNvPr>
          <p:cNvSpPr>
            <a:spLocks noGrp="1"/>
          </p:cNvSpPr>
          <p:nvPr/>
        </p:nvSpPr>
        <p:spPr>
          <a:xfrm>
            <a:off x="3325856" y="3775330"/>
            <a:ext cx="46817" cy="87782"/>
          </a:xfrm>
          <a:prstGeom prst="line">
            <a:avLst/>
          </a:prstGeom>
          <a:noFill/>
          <a:ln w="16510">
            <a:solidFill>
              <a:srgbClr val="3FB950"/>
            </a:solidFill>
            <a:prstDash val="solid"/>
          </a:ln>
        </p:spPr>
        <p:txBody>
          <a:bodyPr/>
          <a:lstStyle/>
          <a:p>
            <a:endParaRPr lang="en-US"/>
          </a:p>
        </p:txBody>
      </p:sp>
      <p:sp>
        <p:nvSpPr>
          <p:cNvPr id="85" name="Shape 83">
            <a:extLst>
              <a:ext uri="{FF2B5EF4-FFF2-40B4-BE49-F238E27FC236}">
                <a16:creationId xmlns:a16="http://schemas.microsoft.com/office/drawing/2014/main" id="{BCD7BCF8-10E3-46DF-B401-297F78411332}"/>
              </a:ext>
            </a:extLst>
          </p:cNvPr>
          <p:cNvSpPr>
            <a:spLocks noGrp="1"/>
          </p:cNvSpPr>
          <p:nvPr/>
        </p:nvSpPr>
        <p:spPr>
          <a:xfrm flipV="1">
            <a:off x="3355116" y="3709946"/>
            <a:ext cx="29261" cy="50932"/>
          </a:xfrm>
          <a:prstGeom prst="line">
            <a:avLst/>
          </a:prstGeom>
          <a:noFill/>
          <a:ln w="25400">
            <a:solidFill>
              <a:srgbClr val="3FB950"/>
            </a:solidFill>
            <a:prstDash val="solid"/>
          </a:ln>
        </p:spPr>
        <p:txBody>
          <a:bodyPr/>
          <a:lstStyle/>
          <a:p>
            <a:endParaRPr lang="en-US"/>
          </a:p>
        </p:txBody>
      </p:sp>
      <p:sp>
        <p:nvSpPr>
          <p:cNvPr id="86" name="Shape 84">
            <a:extLst>
              <a:ext uri="{FF2B5EF4-FFF2-40B4-BE49-F238E27FC236}">
                <a16:creationId xmlns:a16="http://schemas.microsoft.com/office/drawing/2014/main" id="{C1173645-4BAD-4430-8942-226283BE8215}"/>
              </a:ext>
            </a:extLst>
          </p:cNvPr>
          <p:cNvSpPr>
            <a:spLocks noGrp="1"/>
          </p:cNvSpPr>
          <p:nvPr/>
        </p:nvSpPr>
        <p:spPr>
          <a:xfrm flipV="1">
            <a:off x="3384377" y="3635004"/>
            <a:ext cx="29261" cy="74942"/>
          </a:xfrm>
          <a:prstGeom prst="line">
            <a:avLst/>
          </a:prstGeom>
          <a:noFill/>
          <a:ln w="25400">
            <a:solidFill>
              <a:srgbClr val="3FB950"/>
            </a:solidFill>
            <a:prstDash val="solid"/>
          </a:ln>
        </p:spPr>
        <p:txBody>
          <a:bodyPr/>
          <a:lstStyle/>
          <a:p>
            <a:endParaRPr lang="en-US"/>
          </a:p>
        </p:txBody>
      </p:sp>
      <p:sp>
        <p:nvSpPr>
          <p:cNvPr id="87" name="Shape 85">
            <a:extLst>
              <a:ext uri="{FF2B5EF4-FFF2-40B4-BE49-F238E27FC236}">
                <a16:creationId xmlns:a16="http://schemas.microsoft.com/office/drawing/2014/main" id="{40418244-85A6-4B47-B44C-8C37A6C46247}"/>
              </a:ext>
            </a:extLst>
          </p:cNvPr>
          <p:cNvSpPr>
            <a:spLocks noGrp="1"/>
          </p:cNvSpPr>
          <p:nvPr/>
        </p:nvSpPr>
        <p:spPr>
          <a:xfrm flipV="1">
            <a:off x="3413638" y="3554400"/>
            <a:ext cx="29261" cy="80604"/>
          </a:xfrm>
          <a:prstGeom prst="line">
            <a:avLst/>
          </a:prstGeom>
          <a:noFill/>
          <a:ln w="25400">
            <a:solidFill>
              <a:srgbClr val="3FB950"/>
            </a:solidFill>
            <a:prstDash val="solid"/>
          </a:ln>
        </p:spPr>
        <p:txBody>
          <a:bodyPr/>
          <a:lstStyle/>
          <a:p>
            <a:endParaRPr lang="en-US"/>
          </a:p>
        </p:txBody>
      </p:sp>
      <p:sp>
        <p:nvSpPr>
          <p:cNvPr id="88" name="Shape 86">
            <a:extLst>
              <a:ext uri="{FF2B5EF4-FFF2-40B4-BE49-F238E27FC236}">
                <a16:creationId xmlns:a16="http://schemas.microsoft.com/office/drawing/2014/main" id="{EC297ECF-F7C6-4A36-B202-3292CBF29957}"/>
              </a:ext>
            </a:extLst>
          </p:cNvPr>
          <p:cNvSpPr>
            <a:spLocks noGrp="1"/>
          </p:cNvSpPr>
          <p:nvPr/>
        </p:nvSpPr>
        <p:spPr>
          <a:xfrm>
            <a:off x="3413638" y="3635004"/>
            <a:ext cx="46817" cy="87782"/>
          </a:xfrm>
          <a:prstGeom prst="line">
            <a:avLst/>
          </a:prstGeom>
          <a:noFill/>
          <a:ln w="16510">
            <a:solidFill>
              <a:srgbClr val="3FB950"/>
            </a:solidFill>
            <a:prstDash val="solid"/>
          </a:ln>
        </p:spPr>
        <p:txBody>
          <a:bodyPr/>
          <a:lstStyle/>
          <a:p>
            <a:endParaRPr lang="en-US"/>
          </a:p>
        </p:txBody>
      </p:sp>
      <p:sp>
        <p:nvSpPr>
          <p:cNvPr id="89" name="Shape 87">
            <a:extLst>
              <a:ext uri="{FF2B5EF4-FFF2-40B4-BE49-F238E27FC236}">
                <a16:creationId xmlns:a16="http://schemas.microsoft.com/office/drawing/2014/main" id="{9F101141-1117-4611-B95E-8EE889438740}"/>
              </a:ext>
            </a:extLst>
          </p:cNvPr>
          <p:cNvSpPr>
            <a:spLocks noGrp="1"/>
          </p:cNvSpPr>
          <p:nvPr/>
        </p:nvSpPr>
        <p:spPr>
          <a:xfrm flipV="1">
            <a:off x="3442899" y="3487870"/>
            <a:ext cx="29261" cy="66531"/>
          </a:xfrm>
          <a:prstGeom prst="line">
            <a:avLst/>
          </a:prstGeom>
          <a:noFill/>
          <a:ln w="25400">
            <a:solidFill>
              <a:srgbClr val="3FB950"/>
            </a:solidFill>
            <a:prstDash val="solid"/>
          </a:ln>
        </p:spPr>
        <p:txBody>
          <a:bodyPr/>
          <a:lstStyle/>
          <a:p>
            <a:endParaRPr lang="en-US"/>
          </a:p>
        </p:txBody>
      </p:sp>
      <p:sp>
        <p:nvSpPr>
          <p:cNvPr id="90" name="Shape 88">
            <a:extLst>
              <a:ext uri="{FF2B5EF4-FFF2-40B4-BE49-F238E27FC236}">
                <a16:creationId xmlns:a16="http://schemas.microsoft.com/office/drawing/2014/main" id="{7050FD74-6649-4A09-BEC1-008FADB6B91F}"/>
              </a:ext>
            </a:extLst>
          </p:cNvPr>
          <p:cNvSpPr>
            <a:spLocks noGrp="1"/>
          </p:cNvSpPr>
          <p:nvPr/>
        </p:nvSpPr>
        <p:spPr>
          <a:xfrm flipV="1">
            <a:off x="3472160" y="3451701"/>
            <a:ext cx="29261" cy="36169"/>
          </a:xfrm>
          <a:prstGeom prst="line">
            <a:avLst/>
          </a:prstGeom>
          <a:noFill/>
          <a:ln w="25400">
            <a:solidFill>
              <a:srgbClr val="3FB950"/>
            </a:solidFill>
            <a:prstDash val="solid"/>
          </a:ln>
        </p:spPr>
        <p:txBody>
          <a:bodyPr/>
          <a:lstStyle/>
          <a:p>
            <a:endParaRPr lang="en-US"/>
          </a:p>
        </p:txBody>
      </p:sp>
      <p:sp>
        <p:nvSpPr>
          <p:cNvPr id="91" name="Shape 89">
            <a:extLst>
              <a:ext uri="{FF2B5EF4-FFF2-40B4-BE49-F238E27FC236}">
                <a16:creationId xmlns:a16="http://schemas.microsoft.com/office/drawing/2014/main" id="{7E9E217F-46B4-4D02-831D-7D725BAB1D40}"/>
              </a:ext>
            </a:extLst>
          </p:cNvPr>
          <p:cNvSpPr>
            <a:spLocks noGrp="1"/>
          </p:cNvSpPr>
          <p:nvPr/>
        </p:nvSpPr>
        <p:spPr>
          <a:xfrm>
            <a:off x="3501420" y="3451701"/>
            <a:ext cx="29261" cy="3049"/>
          </a:xfrm>
          <a:prstGeom prst="line">
            <a:avLst/>
          </a:prstGeom>
          <a:noFill/>
          <a:ln w="25400">
            <a:solidFill>
              <a:srgbClr val="3FB950"/>
            </a:solidFill>
            <a:prstDash val="solid"/>
          </a:ln>
        </p:spPr>
        <p:txBody>
          <a:bodyPr/>
          <a:lstStyle/>
          <a:p>
            <a:endParaRPr lang="en-US"/>
          </a:p>
        </p:txBody>
      </p:sp>
      <p:sp>
        <p:nvSpPr>
          <p:cNvPr id="92" name="Shape 90">
            <a:extLst>
              <a:ext uri="{FF2B5EF4-FFF2-40B4-BE49-F238E27FC236}">
                <a16:creationId xmlns:a16="http://schemas.microsoft.com/office/drawing/2014/main" id="{3D0EB716-06DF-4450-8896-7B6D70FA6C90}"/>
              </a:ext>
            </a:extLst>
          </p:cNvPr>
          <p:cNvSpPr>
            <a:spLocks noGrp="1"/>
          </p:cNvSpPr>
          <p:nvPr/>
        </p:nvSpPr>
        <p:spPr>
          <a:xfrm>
            <a:off x="3501420" y="3451701"/>
            <a:ext cx="46817" cy="87782"/>
          </a:xfrm>
          <a:prstGeom prst="line">
            <a:avLst/>
          </a:prstGeom>
          <a:noFill/>
          <a:ln w="16510">
            <a:solidFill>
              <a:srgbClr val="3FB950"/>
            </a:solidFill>
            <a:prstDash val="solid"/>
          </a:ln>
        </p:spPr>
        <p:txBody>
          <a:bodyPr/>
          <a:lstStyle/>
          <a:p>
            <a:endParaRPr lang="en-US"/>
          </a:p>
        </p:txBody>
      </p:sp>
      <p:sp>
        <p:nvSpPr>
          <p:cNvPr id="93" name="Shape 91">
            <a:extLst>
              <a:ext uri="{FF2B5EF4-FFF2-40B4-BE49-F238E27FC236}">
                <a16:creationId xmlns:a16="http://schemas.microsoft.com/office/drawing/2014/main" id="{F4C03FC9-F0B4-4B74-8A7E-25518D7EF9CA}"/>
              </a:ext>
            </a:extLst>
          </p:cNvPr>
          <p:cNvSpPr>
            <a:spLocks noGrp="1"/>
          </p:cNvSpPr>
          <p:nvPr/>
        </p:nvSpPr>
        <p:spPr>
          <a:xfrm>
            <a:off x="3530681" y="3454750"/>
            <a:ext cx="29261" cy="41520"/>
          </a:xfrm>
          <a:prstGeom prst="line">
            <a:avLst/>
          </a:prstGeom>
          <a:noFill/>
          <a:ln w="25400">
            <a:solidFill>
              <a:srgbClr val="3FB950"/>
            </a:solidFill>
            <a:prstDash val="solid"/>
          </a:ln>
        </p:spPr>
        <p:txBody>
          <a:bodyPr/>
          <a:lstStyle/>
          <a:p>
            <a:endParaRPr lang="en-US"/>
          </a:p>
        </p:txBody>
      </p:sp>
      <p:sp>
        <p:nvSpPr>
          <p:cNvPr id="94" name="Shape 92">
            <a:extLst>
              <a:ext uri="{FF2B5EF4-FFF2-40B4-BE49-F238E27FC236}">
                <a16:creationId xmlns:a16="http://schemas.microsoft.com/office/drawing/2014/main" id="{A5231402-1B9C-402C-914F-603570EFE4D1}"/>
              </a:ext>
            </a:extLst>
          </p:cNvPr>
          <p:cNvSpPr>
            <a:spLocks noGrp="1"/>
          </p:cNvSpPr>
          <p:nvPr/>
        </p:nvSpPr>
        <p:spPr>
          <a:xfrm>
            <a:off x="3559942" y="3496270"/>
            <a:ext cx="29261" cy="69825"/>
          </a:xfrm>
          <a:prstGeom prst="line">
            <a:avLst/>
          </a:prstGeom>
          <a:noFill/>
          <a:ln w="25400">
            <a:solidFill>
              <a:srgbClr val="3FB950"/>
            </a:solidFill>
            <a:prstDash val="solid"/>
          </a:ln>
        </p:spPr>
        <p:txBody>
          <a:bodyPr/>
          <a:lstStyle/>
          <a:p>
            <a:endParaRPr lang="en-US"/>
          </a:p>
        </p:txBody>
      </p:sp>
      <p:sp>
        <p:nvSpPr>
          <p:cNvPr id="95" name="Shape 93">
            <a:extLst>
              <a:ext uri="{FF2B5EF4-FFF2-40B4-BE49-F238E27FC236}">
                <a16:creationId xmlns:a16="http://schemas.microsoft.com/office/drawing/2014/main" id="{518C6FD3-5F7C-47C5-9140-F416DED13EFE}"/>
              </a:ext>
            </a:extLst>
          </p:cNvPr>
          <p:cNvSpPr>
            <a:spLocks noGrp="1"/>
          </p:cNvSpPr>
          <p:nvPr/>
        </p:nvSpPr>
        <p:spPr>
          <a:xfrm>
            <a:off x="3589203" y="3566095"/>
            <a:ext cx="29261" cy="81035"/>
          </a:xfrm>
          <a:prstGeom prst="line">
            <a:avLst/>
          </a:prstGeom>
          <a:noFill/>
          <a:ln w="25400">
            <a:solidFill>
              <a:srgbClr val="3FB950"/>
            </a:solidFill>
            <a:prstDash val="solid"/>
          </a:ln>
        </p:spPr>
        <p:txBody>
          <a:bodyPr/>
          <a:lstStyle/>
          <a:p>
            <a:endParaRPr lang="en-US"/>
          </a:p>
        </p:txBody>
      </p:sp>
      <p:sp>
        <p:nvSpPr>
          <p:cNvPr id="96" name="Shape 94">
            <a:extLst>
              <a:ext uri="{FF2B5EF4-FFF2-40B4-BE49-F238E27FC236}">
                <a16:creationId xmlns:a16="http://schemas.microsoft.com/office/drawing/2014/main" id="{7B809A4A-65AE-40E4-AD63-FB3583601A2C}"/>
              </a:ext>
            </a:extLst>
          </p:cNvPr>
          <p:cNvSpPr>
            <a:spLocks noGrp="1"/>
          </p:cNvSpPr>
          <p:nvPr/>
        </p:nvSpPr>
        <p:spPr>
          <a:xfrm>
            <a:off x="3589203" y="3566095"/>
            <a:ext cx="46817" cy="87782"/>
          </a:xfrm>
          <a:prstGeom prst="line">
            <a:avLst/>
          </a:prstGeom>
          <a:noFill/>
          <a:ln w="16510">
            <a:solidFill>
              <a:srgbClr val="3FB950"/>
            </a:solidFill>
            <a:prstDash val="solid"/>
          </a:ln>
        </p:spPr>
        <p:txBody>
          <a:bodyPr/>
          <a:lstStyle/>
          <a:p>
            <a:endParaRPr lang="en-US"/>
          </a:p>
        </p:txBody>
      </p:sp>
      <p:sp>
        <p:nvSpPr>
          <p:cNvPr id="97" name="Shape 95">
            <a:extLst>
              <a:ext uri="{FF2B5EF4-FFF2-40B4-BE49-F238E27FC236}">
                <a16:creationId xmlns:a16="http://schemas.microsoft.com/office/drawing/2014/main" id="{E38E8C06-193B-45F5-B000-2A3A3A975E6C}"/>
              </a:ext>
            </a:extLst>
          </p:cNvPr>
          <p:cNvSpPr>
            <a:spLocks noGrp="1"/>
          </p:cNvSpPr>
          <p:nvPr/>
        </p:nvSpPr>
        <p:spPr>
          <a:xfrm>
            <a:off x="3618464" y="3647130"/>
            <a:ext cx="29261" cy="72404"/>
          </a:xfrm>
          <a:prstGeom prst="line">
            <a:avLst/>
          </a:prstGeom>
          <a:noFill/>
          <a:ln w="25400">
            <a:solidFill>
              <a:srgbClr val="3FB950"/>
            </a:solidFill>
            <a:prstDash val="solid"/>
          </a:ln>
        </p:spPr>
        <p:txBody>
          <a:bodyPr/>
          <a:lstStyle/>
          <a:p>
            <a:endParaRPr lang="en-US"/>
          </a:p>
        </p:txBody>
      </p:sp>
      <p:sp>
        <p:nvSpPr>
          <p:cNvPr id="98" name="Shape 96">
            <a:extLst>
              <a:ext uri="{FF2B5EF4-FFF2-40B4-BE49-F238E27FC236}">
                <a16:creationId xmlns:a16="http://schemas.microsoft.com/office/drawing/2014/main" id="{21088D0D-3793-453B-8793-306902BF153D}"/>
              </a:ext>
            </a:extLst>
          </p:cNvPr>
          <p:cNvSpPr>
            <a:spLocks noGrp="1"/>
          </p:cNvSpPr>
          <p:nvPr/>
        </p:nvSpPr>
        <p:spPr>
          <a:xfrm>
            <a:off x="3647724" y="3719534"/>
            <a:ext cx="29261" cy="46047"/>
          </a:xfrm>
          <a:prstGeom prst="line">
            <a:avLst/>
          </a:prstGeom>
          <a:noFill/>
          <a:ln w="25400">
            <a:solidFill>
              <a:srgbClr val="3FB950"/>
            </a:solidFill>
            <a:prstDash val="solid"/>
          </a:ln>
        </p:spPr>
        <p:txBody>
          <a:bodyPr/>
          <a:lstStyle/>
          <a:p>
            <a:endParaRPr lang="en-US"/>
          </a:p>
        </p:txBody>
      </p:sp>
      <p:sp>
        <p:nvSpPr>
          <p:cNvPr id="99" name="Shape 97">
            <a:extLst>
              <a:ext uri="{FF2B5EF4-FFF2-40B4-BE49-F238E27FC236}">
                <a16:creationId xmlns:a16="http://schemas.microsoft.com/office/drawing/2014/main" id="{CCB8C94B-5DB0-4FED-8DFF-8897238733CE}"/>
              </a:ext>
            </a:extLst>
          </p:cNvPr>
          <p:cNvSpPr>
            <a:spLocks noGrp="1"/>
          </p:cNvSpPr>
          <p:nvPr/>
        </p:nvSpPr>
        <p:spPr>
          <a:xfrm>
            <a:off x="3676985" y="3765581"/>
            <a:ext cx="29261" cy="8416"/>
          </a:xfrm>
          <a:prstGeom prst="line">
            <a:avLst/>
          </a:prstGeom>
          <a:noFill/>
          <a:ln w="25400">
            <a:solidFill>
              <a:srgbClr val="3FB950"/>
            </a:solidFill>
            <a:prstDash val="solid"/>
          </a:ln>
        </p:spPr>
        <p:txBody>
          <a:bodyPr/>
          <a:lstStyle/>
          <a:p>
            <a:endParaRPr lang="en-US"/>
          </a:p>
        </p:txBody>
      </p:sp>
      <p:sp>
        <p:nvSpPr>
          <p:cNvPr id="100" name="Shape 98">
            <a:extLst>
              <a:ext uri="{FF2B5EF4-FFF2-40B4-BE49-F238E27FC236}">
                <a16:creationId xmlns:a16="http://schemas.microsoft.com/office/drawing/2014/main" id="{46A7C117-9AA2-4E06-8293-A1AEDCE665A1}"/>
              </a:ext>
            </a:extLst>
          </p:cNvPr>
          <p:cNvSpPr>
            <a:spLocks noGrp="1"/>
          </p:cNvSpPr>
          <p:nvPr/>
        </p:nvSpPr>
        <p:spPr>
          <a:xfrm>
            <a:off x="3676985" y="3765581"/>
            <a:ext cx="46817" cy="87782"/>
          </a:xfrm>
          <a:prstGeom prst="line">
            <a:avLst/>
          </a:prstGeom>
          <a:noFill/>
          <a:ln w="16510">
            <a:solidFill>
              <a:srgbClr val="3FB950"/>
            </a:solidFill>
            <a:prstDash val="solid"/>
          </a:ln>
        </p:spPr>
        <p:txBody>
          <a:bodyPr/>
          <a:lstStyle/>
          <a:p>
            <a:endParaRPr lang="en-US"/>
          </a:p>
        </p:txBody>
      </p:sp>
      <p:sp>
        <p:nvSpPr>
          <p:cNvPr id="101" name="Text 99">
            <a:extLst>
              <a:ext uri="{FF2B5EF4-FFF2-40B4-BE49-F238E27FC236}">
                <a16:creationId xmlns:a16="http://schemas.microsoft.com/office/drawing/2014/main" id="{65267789-5DF1-4413-B582-10C053F08006}"/>
              </a:ext>
            </a:extLst>
          </p:cNvPr>
          <p:cNvSpPr>
            <a:spLocks noGrp="1"/>
          </p:cNvSpPr>
          <p:nvPr/>
        </p:nvSpPr>
        <p:spPr>
          <a:xfrm>
            <a:off x="3931920" y="3429000"/>
            <a:ext cx="1307592" cy="347472"/>
          </a:xfrm>
          <a:prstGeom prst="rect">
            <a:avLst/>
          </a:prstGeom>
          <a:noFill/>
        </p:spPr>
        <p:txBody>
          <a:bodyPr wrap="square" lIns="0" tIns="0" rIns="0" bIns="0" anchor="ctr"/>
          <a:lstStyle/>
          <a:p>
            <a:pPr marL="0" indent="0">
              <a:buNone/>
            </a:pPr>
            <a:r>
              <a:rPr sz="1900" b="1">
                <a:solidFill>
                  <a:srgbClr val="E6EDF3"/>
                </a:solidFill>
                <a:latin typeface="Arial"/>
                <a:ea typeface="Arial"/>
                <a:cs typeface="Arial"/>
              </a:rPr>
              <a:t>RNA</a:t>
            </a:r>
            <a:endParaRPr sz="1900"/>
          </a:p>
        </p:txBody>
      </p:sp>
      <p:sp>
        <p:nvSpPr>
          <p:cNvPr id="102" name="Shape 100">
            <a:extLst>
              <a:ext uri="{FF2B5EF4-FFF2-40B4-BE49-F238E27FC236}">
                <a16:creationId xmlns:a16="http://schemas.microsoft.com/office/drawing/2014/main" id="{5B7AFB68-A653-4324-8444-068359905AEA}"/>
              </a:ext>
            </a:extLst>
          </p:cNvPr>
          <p:cNvSpPr>
            <a:spLocks noGrp="1"/>
          </p:cNvSpPr>
          <p:nvPr/>
        </p:nvSpPr>
        <p:spPr>
          <a:xfrm>
            <a:off x="5513832" y="3136392"/>
            <a:ext cx="2240280" cy="1033272"/>
          </a:xfrm>
          <a:prstGeom prst="rect">
            <a:avLst/>
          </a:prstGeom>
          <a:solidFill>
            <a:srgbClr val="161B22"/>
          </a:solidFill>
          <a:ln w="12700">
            <a:solidFill>
              <a:srgbClr val="30363D"/>
            </a:solidFill>
            <a:prstDash val="solid"/>
          </a:ln>
        </p:spPr>
        <p:txBody>
          <a:bodyPr/>
          <a:lstStyle/>
          <a:p>
            <a:endParaRPr lang="en-US"/>
          </a:p>
        </p:txBody>
      </p:sp>
      <p:sp>
        <p:nvSpPr>
          <p:cNvPr id="103" name="Shape 101">
            <a:extLst>
              <a:ext uri="{FF2B5EF4-FFF2-40B4-BE49-F238E27FC236}">
                <a16:creationId xmlns:a16="http://schemas.microsoft.com/office/drawing/2014/main" id="{1287B043-2881-4883-B938-C35FE6864F9E}"/>
              </a:ext>
            </a:extLst>
          </p:cNvPr>
          <p:cNvSpPr>
            <a:spLocks noGrp="1"/>
          </p:cNvSpPr>
          <p:nvPr/>
        </p:nvSpPr>
        <p:spPr>
          <a:xfrm>
            <a:off x="5700370" y="3418759"/>
            <a:ext cx="234086" cy="234086"/>
          </a:xfrm>
          <a:prstGeom prst="ellipse">
            <a:avLst/>
          </a:prstGeom>
          <a:solidFill>
            <a:srgbClr val="161B22">
              <a:alpha val="0"/>
            </a:srgbClr>
          </a:solidFill>
          <a:ln w="17780">
            <a:solidFill>
              <a:srgbClr val="3FB950"/>
            </a:solidFill>
            <a:prstDash val="solid"/>
          </a:ln>
        </p:spPr>
        <p:txBody>
          <a:bodyPr/>
          <a:lstStyle/>
          <a:p>
            <a:endParaRPr lang="en-US"/>
          </a:p>
        </p:txBody>
      </p:sp>
      <p:sp>
        <p:nvSpPr>
          <p:cNvPr id="104" name="Shape 102">
            <a:extLst>
              <a:ext uri="{FF2B5EF4-FFF2-40B4-BE49-F238E27FC236}">
                <a16:creationId xmlns:a16="http://schemas.microsoft.com/office/drawing/2014/main" id="{83BC7FA7-9A7F-4051-97B4-6F3D8499B332}"/>
              </a:ext>
            </a:extLst>
          </p:cNvPr>
          <p:cNvSpPr>
            <a:spLocks noGrp="1"/>
          </p:cNvSpPr>
          <p:nvPr/>
        </p:nvSpPr>
        <p:spPr>
          <a:xfrm>
            <a:off x="5786982" y="3505371"/>
            <a:ext cx="60862" cy="60862"/>
          </a:xfrm>
          <a:prstGeom prst="ellipse">
            <a:avLst/>
          </a:prstGeom>
          <a:solidFill>
            <a:srgbClr val="3FB950"/>
          </a:solidFill>
          <a:ln w="12700">
            <a:solidFill>
              <a:srgbClr val="3FB950"/>
            </a:solidFill>
            <a:prstDash val="solid"/>
          </a:ln>
        </p:spPr>
        <p:txBody>
          <a:bodyPr/>
          <a:lstStyle/>
          <a:p>
            <a:endParaRPr lang="en-US"/>
          </a:p>
        </p:txBody>
      </p:sp>
      <p:sp>
        <p:nvSpPr>
          <p:cNvPr id="105" name="Shape 103">
            <a:extLst>
              <a:ext uri="{FF2B5EF4-FFF2-40B4-BE49-F238E27FC236}">
                <a16:creationId xmlns:a16="http://schemas.microsoft.com/office/drawing/2014/main" id="{438F1AE6-1AE3-4383-9BF1-A016113C5F0F}"/>
              </a:ext>
            </a:extLst>
          </p:cNvPr>
          <p:cNvSpPr>
            <a:spLocks noGrp="1"/>
          </p:cNvSpPr>
          <p:nvPr/>
        </p:nvSpPr>
        <p:spPr>
          <a:xfrm>
            <a:off x="5957865" y="3371941"/>
            <a:ext cx="198973" cy="198973"/>
          </a:xfrm>
          <a:prstGeom prst="ellipse">
            <a:avLst/>
          </a:prstGeom>
          <a:solidFill>
            <a:srgbClr val="161B22">
              <a:alpha val="0"/>
            </a:srgbClr>
          </a:solidFill>
          <a:ln w="17780">
            <a:solidFill>
              <a:srgbClr val="3FB950"/>
            </a:solidFill>
            <a:prstDash val="solid"/>
          </a:ln>
        </p:spPr>
        <p:txBody>
          <a:bodyPr/>
          <a:lstStyle/>
          <a:p>
            <a:endParaRPr lang="en-US"/>
          </a:p>
        </p:txBody>
      </p:sp>
      <p:sp>
        <p:nvSpPr>
          <p:cNvPr id="106" name="Shape 104">
            <a:extLst>
              <a:ext uri="{FF2B5EF4-FFF2-40B4-BE49-F238E27FC236}">
                <a16:creationId xmlns:a16="http://schemas.microsoft.com/office/drawing/2014/main" id="{47ED309C-139D-4A89-9B3E-94512819A478}"/>
              </a:ext>
            </a:extLst>
          </p:cNvPr>
          <p:cNvSpPr>
            <a:spLocks noGrp="1"/>
          </p:cNvSpPr>
          <p:nvPr/>
        </p:nvSpPr>
        <p:spPr>
          <a:xfrm>
            <a:off x="6031485" y="3445562"/>
            <a:ext cx="51733" cy="51733"/>
          </a:xfrm>
          <a:prstGeom prst="ellipse">
            <a:avLst/>
          </a:prstGeom>
          <a:solidFill>
            <a:srgbClr val="3FB950"/>
          </a:solidFill>
          <a:ln w="12700">
            <a:solidFill>
              <a:srgbClr val="3FB950"/>
            </a:solidFill>
            <a:prstDash val="solid"/>
          </a:ln>
        </p:spPr>
        <p:txBody>
          <a:bodyPr/>
          <a:lstStyle/>
          <a:p>
            <a:endParaRPr lang="en-US"/>
          </a:p>
        </p:txBody>
      </p:sp>
      <p:sp>
        <p:nvSpPr>
          <p:cNvPr id="107" name="Shape 105">
            <a:extLst>
              <a:ext uri="{FF2B5EF4-FFF2-40B4-BE49-F238E27FC236}">
                <a16:creationId xmlns:a16="http://schemas.microsoft.com/office/drawing/2014/main" id="{67186662-E67B-4F50-A777-87E2B47C9B8A}"/>
              </a:ext>
            </a:extLst>
          </p:cNvPr>
          <p:cNvSpPr>
            <a:spLocks noGrp="1"/>
          </p:cNvSpPr>
          <p:nvPr/>
        </p:nvSpPr>
        <p:spPr>
          <a:xfrm>
            <a:off x="5875934" y="3641141"/>
            <a:ext cx="222382" cy="222382"/>
          </a:xfrm>
          <a:prstGeom prst="ellipse">
            <a:avLst/>
          </a:prstGeom>
          <a:solidFill>
            <a:srgbClr val="161B22">
              <a:alpha val="0"/>
            </a:srgbClr>
          </a:solidFill>
          <a:ln w="17780">
            <a:solidFill>
              <a:srgbClr val="3FB950"/>
            </a:solidFill>
            <a:prstDash val="solid"/>
          </a:ln>
        </p:spPr>
        <p:txBody>
          <a:bodyPr/>
          <a:lstStyle/>
          <a:p>
            <a:endParaRPr lang="en-US"/>
          </a:p>
        </p:txBody>
      </p:sp>
      <p:sp>
        <p:nvSpPr>
          <p:cNvPr id="108" name="Shape 106">
            <a:extLst>
              <a:ext uri="{FF2B5EF4-FFF2-40B4-BE49-F238E27FC236}">
                <a16:creationId xmlns:a16="http://schemas.microsoft.com/office/drawing/2014/main" id="{05AB29E9-3FCC-489C-812E-E341444F0783}"/>
              </a:ext>
            </a:extLst>
          </p:cNvPr>
          <p:cNvSpPr>
            <a:spLocks noGrp="1"/>
          </p:cNvSpPr>
          <p:nvPr/>
        </p:nvSpPr>
        <p:spPr>
          <a:xfrm>
            <a:off x="5958216" y="3723422"/>
            <a:ext cx="57819" cy="57819"/>
          </a:xfrm>
          <a:prstGeom prst="ellipse">
            <a:avLst/>
          </a:prstGeom>
          <a:solidFill>
            <a:srgbClr val="3FB950"/>
          </a:solidFill>
          <a:ln w="12700">
            <a:solidFill>
              <a:srgbClr val="3FB950"/>
            </a:solidFill>
            <a:prstDash val="solid"/>
          </a:ln>
        </p:spPr>
        <p:txBody>
          <a:bodyPr/>
          <a:lstStyle/>
          <a:p>
            <a:endParaRPr lang="en-US"/>
          </a:p>
        </p:txBody>
      </p:sp>
      <p:sp>
        <p:nvSpPr>
          <p:cNvPr id="109" name="Shape 107">
            <a:extLst>
              <a:ext uri="{FF2B5EF4-FFF2-40B4-BE49-F238E27FC236}">
                <a16:creationId xmlns:a16="http://schemas.microsoft.com/office/drawing/2014/main" id="{631E9EF8-93F3-4AE6-A22B-3FF46B120B82}"/>
              </a:ext>
            </a:extLst>
          </p:cNvPr>
          <p:cNvSpPr>
            <a:spLocks noGrp="1"/>
          </p:cNvSpPr>
          <p:nvPr/>
        </p:nvSpPr>
        <p:spPr>
          <a:xfrm>
            <a:off x="5671109" y="3693810"/>
            <a:ext cx="134600" cy="134600"/>
          </a:xfrm>
          <a:prstGeom prst="ellipse">
            <a:avLst/>
          </a:prstGeom>
          <a:solidFill>
            <a:srgbClr val="161B22">
              <a:alpha val="0"/>
            </a:srgbClr>
          </a:solidFill>
          <a:ln w="17780">
            <a:solidFill>
              <a:srgbClr val="3FB950"/>
            </a:solidFill>
            <a:prstDash val="solid"/>
          </a:ln>
        </p:spPr>
        <p:txBody>
          <a:bodyPr/>
          <a:lstStyle/>
          <a:p>
            <a:endParaRPr lang="en-US"/>
          </a:p>
        </p:txBody>
      </p:sp>
      <p:sp>
        <p:nvSpPr>
          <p:cNvPr id="110" name="Shape 108">
            <a:extLst>
              <a:ext uri="{FF2B5EF4-FFF2-40B4-BE49-F238E27FC236}">
                <a16:creationId xmlns:a16="http://schemas.microsoft.com/office/drawing/2014/main" id="{2E15369C-D08B-471E-BA7F-567F0A49B9BC}"/>
              </a:ext>
            </a:extLst>
          </p:cNvPr>
          <p:cNvSpPr>
            <a:spLocks noGrp="1"/>
          </p:cNvSpPr>
          <p:nvPr/>
        </p:nvSpPr>
        <p:spPr>
          <a:xfrm>
            <a:off x="5720911" y="3743612"/>
            <a:ext cx="34996" cy="34996"/>
          </a:xfrm>
          <a:prstGeom prst="ellipse">
            <a:avLst/>
          </a:prstGeom>
          <a:solidFill>
            <a:srgbClr val="3FB950"/>
          </a:solidFill>
          <a:ln w="12700">
            <a:solidFill>
              <a:srgbClr val="3FB950"/>
            </a:solidFill>
            <a:prstDash val="solid"/>
          </a:ln>
        </p:spPr>
        <p:txBody>
          <a:bodyPr/>
          <a:lstStyle/>
          <a:p>
            <a:endParaRPr lang="en-US"/>
          </a:p>
        </p:txBody>
      </p:sp>
      <p:sp>
        <p:nvSpPr>
          <p:cNvPr id="111" name="Text 109">
            <a:extLst>
              <a:ext uri="{FF2B5EF4-FFF2-40B4-BE49-F238E27FC236}">
                <a16:creationId xmlns:a16="http://schemas.microsoft.com/office/drawing/2014/main" id="{580CDFEF-FD95-4521-85AA-4E60611D173A}"/>
              </a:ext>
            </a:extLst>
          </p:cNvPr>
          <p:cNvSpPr>
            <a:spLocks noGrp="1"/>
          </p:cNvSpPr>
          <p:nvPr/>
        </p:nvSpPr>
        <p:spPr>
          <a:xfrm>
            <a:off x="6382512" y="3429000"/>
            <a:ext cx="1307592" cy="347472"/>
          </a:xfrm>
          <a:prstGeom prst="rect">
            <a:avLst/>
          </a:prstGeom>
          <a:noFill/>
        </p:spPr>
        <p:txBody>
          <a:bodyPr wrap="square" lIns="0" tIns="0" rIns="0" bIns="0" anchor="ctr"/>
          <a:lstStyle/>
          <a:p>
            <a:pPr marL="0" indent="0">
              <a:buNone/>
            </a:pPr>
            <a:r>
              <a:rPr sz="1900" b="1">
                <a:solidFill>
                  <a:srgbClr val="E6EDF3"/>
                </a:solidFill>
                <a:latin typeface="Arial"/>
                <a:ea typeface="Arial"/>
                <a:cs typeface="Arial"/>
              </a:rPr>
              <a:t>Cells</a:t>
            </a:r>
            <a:endParaRPr sz="1900"/>
          </a:p>
        </p:txBody>
      </p:sp>
      <p:sp>
        <p:nvSpPr>
          <p:cNvPr id="112" name="Shape 110">
            <a:extLst>
              <a:ext uri="{FF2B5EF4-FFF2-40B4-BE49-F238E27FC236}">
                <a16:creationId xmlns:a16="http://schemas.microsoft.com/office/drawing/2014/main" id="{D17E4AB6-EC12-4E73-B26D-4F268751421B}"/>
              </a:ext>
            </a:extLst>
          </p:cNvPr>
          <p:cNvSpPr>
            <a:spLocks noGrp="1"/>
          </p:cNvSpPr>
          <p:nvPr/>
        </p:nvSpPr>
        <p:spPr>
          <a:xfrm>
            <a:off x="612648" y="4334256"/>
            <a:ext cx="2240280" cy="1033272"/>
          </a:xfrm>
          <a:prstGeom prst="rect">
            <a:avLst/>
          </a:prstGeom>
          <a:solidFill>
            <a:srgbClr val="161B22"/>
          </a:solidFill>
          <a:ln w="12700">
            <a:solidFill>
              <a:srgbClr val="30363D"/>
            </a:solidFill>
            <a:prstDash val="solid"/>
          </a:ln>
        </p:spPr>
        <p:txBody>
          <a:bodyPr/>
          <a:lstStyle/>
          <a:p>
            <a:endParaRPr lang="en-US"/>
          </a:p>
        </p:txBody>
      </p:sp>
      <p:sp>
        <p:nvSpPr>
          <p:cNvPr id="113" name="Shape 111">
            <a:extLst>
              <a:ext uri="{FF2B5EF4-FFF2-40B4-BE49-F238E27FC236}">
                <a16:creationId xmlns:a16="http://schemas.microsoft.com/office/drawing/2014/main" id="{11A4EE17-BB61-4D2F-8E1E-70702DE0B1A7}"/>
              </a:ext>
            </a:extLst>
          </p:cNvPr>
          <p:cNvSpPr>
            <a:spLocks noGrp="1"/>
          </p:cNvSpPr>
          <p:nvPr/>
        </p:nvSpPr>
        <p:spPr>
          <a:xfrm>
            <a:off x="799186" y="5026274"/>
            <a:ext cx="479877" cy="914"/>
          </a:xfrm>
          <a:prstGeom prst="line">
            <a:avLst/>
          </a:prstGeom>
          <a:noFill/>
          <a:ln w="15240">
            <a:solidFill>
              <a:srgbClr val="3FB950"/>
            </a:solidFill>
            <a:prstDash val="solid"/>
          </a:ln>
        </p:spPr>
        <p:txBody>
          <a:bodyPr/>
          <a:lstStyle/>
          <a:p>
            <a:endParaRPr lang="en-US"/>
          </a:p>
        </p:txBody>
      </p:sp>
      <p:sp>
        <p:nvSpPr>
          <p:cNvPr id="114" name="Shape 112">
            <a:extLst>
              <a:ext uri="{FF2B5EF4-FFF2-40B4-BE49-F238E27FC236}">
                <a16:creationId xmlns:a16="http://schemas.microsoft.com/office/drawing/2014/main" id="{293C3009-AFD1-431D-B16B-4EE3FF3649DD}"/>
              </a:ext>
            </a:extLst>
          </p:cNvPr>
          <p:cNvSpPr>
            <a:spLocks noGrp="1"/>
          </p:cNvSpPr>
          <p:nvPr/>
        </p:nvSpPr>
        <p:spPr>
          <a:xfrm>
            <a:off x="857707" y="4850709"/>
            <a:ext cx="76078" cy="175565"/>
          </a:xfrm>
          <a:prstGeom prst="rect">
            <a:avLst/>
          </a:prstGeom>
          <a:solidFill>
            <a:srgbClr val="3FB950"/>
          </a:solidFill>
          <a:ln w="12700">
            <a:solidFill>
              <a:srgbClr val="3FB950"/>
            </a:solidFill>
            <a:prstDash val="solid"/>
          </a:ln>
        </p:spPr>
        <p:txBody>
          <a:bodyPr/>
          <a:lstStyle/>
          <a:p>
            <a:endParaRPr lang="en-US"/>
          </a:p>
        </p:txBody>
      </p:sp>
      <p:sp>
        <p:nvSpPr>
          <p:cNvPr id="115" name="Shape 113">
            <a:extLst>
              <a:ext uri="{FF2B5EF4-FFF2-40B4-BE49-F238E27FC236}">
                <a16:creationId xmlns:a16="http://schemas.microsoft.com/office/drawing/2014/main" id="{B182075C-6915-4D95-B67E-9A6AF4F6BEB7}"/>
              </a:ext>
            </a:extLst>
          </p:cNvPr>
          <p:cNvSpPr>
            <a:spLocks noGrp="1"/>
          </p:cNvSpPr>
          <p:nvPr/>
        </p:nvSpPr>
        <p:spPr>
          <a:xfrm>
            <a:off x="998159" y="4745370"/>
            <a:ext cx="76078" cy="280904"/>
          </a:xfrm>
          <a:prstGeom prst="rect">
            <a:avLst/>
          </a:prstGeom>
          <a:solidFill>
            <a:srgbClr val="3FB950"/>
          </a:solidFill>
          <a:ln w="12700">
            <a:solidFill>
              <a:srgbClr val="3FB950"/>
            </a:solidFill>
            <a:prstDash val="solid"/>
          </a:ln>
        </p:spPr>
        <p:txBody>
          <a:bodyPr/>
          <a:lstStyle/>
          <a:p>
            <a:endParaRPr lang="en-US"/>
          </a:p>
        </p:txBody>
      </p:sp>
      <p:sp>
        <p:nvSpPr>
          <p:cNvPr id="116" name="Shape 114">
            <a:extLst>
              <a:ext uri="{FF2B5EF4-FFF2-40B4-BE49-F238E27FC236}">
                <a16:creationId xmlns:a16="http://schemas.microsoft.com/office/drawing/2014/main" id="{F0FA5898-D6AF-4FEC-898A-39803C58DCC0}"/>
              </a:ext>
            </a:extLst>
          </p:cNvPr>
          <p:cNvSpPr>
            <a:spLocks noGrp="1"/>
          </p:cNvSpPr>
          <p:nvPr/>
        </p:nvSpPr>
        <p:spPr>
          <a:xfrm>
            <a:off x="1138611" y="4640031"/>
            <a:ext cx="76078" cy="386243"/>
          </a:xfrm>
          <a:prstGeom prst="rect">
            <a:avLst/>
          </a:prstGeom>
          <a:solidFill>
            <a:srgbClr val="3FB950"/>
          </a:solidFill>
          <a:ln w="12700">
            <a:solidFill>
              <a:srgbClr val="3FB950"/>
            </a:solidFill>
            <a:prstDash val="solid"/>
          </a:ln>
        </p:spPr>
        <p:txBody>
          <a:bodyPr/>
          <a:lstStyle/>
          <a:p>
            <a:endParaRPr lang="en-US"/>
          </a:p>
        </p:txBody>
      </p:sp>
      <p:sp>
        <p:nvSpPr>
          <p:cNvPr id="117" name="Text 115">
            <a:extLst>
              <a:ext uri="{FF2B5EF4-FFF2-40B4-BE49-F238E27FC236}">
                <a16:creationId xmlns:a16="http://schemas.microsoft.com/office/drawing/2014/main" id="{5824685E-34C7-4048-BA39-A0CA6AA4BCF3}"/>
              </a:ext>
            </a:extLst>
          </p:cNvPr>
          <p:cNvSpPr>
            <a:spLocks noGrp="1"/>
          </p:cNvSpPr>
          <p:nvPr/>
        </p:nvSpPr>
        <p:spPr>
          <a:xfrm>
            <a:off x="1481328" y="4626864"/>
            <a:ext cx="1307592" cy="347472"/>
          </a:xfrm>
          <a:prstGeom prst="rect">
            <a:avLst/>
          </a:prstGeom>
          <a:noFill/>
        </p:spPr>
        <p:txBody>
          <a:bodyPr wrap="square" lIns="0" tIns="0" rIns="0" bIns="0" anchor="ctr"/>
          <a:lstStyle/>
          <a:p>
            <a:pPr marL="0" indent="0">
              <a:buNone/>
            </a:pPr>
            <a:r>
              <a:rPr sz="1900" b="1">
                <a:solidFill>
                  <a:srgbClr val="E6EDF3"/>
                </a:solidFill>
                <a:latin typeface="Arial"/>
                <a:ea typeface="Arial"/>
                <a:cs typeface="Arial"/>
              </a:rPr>
              <a:t>Traits</a:t>
            </a:r>
            <a:endParaRPr sz="1900"/>
          </a:p>
        </p:txBody>
      </p:sp>
      <p:sp>
        <p:nvSpPr>
          <p:cNvPr id="118" name="Shape 116">
            <a:extLst>
              <a:ext uri="{FF2B5EF4-FFF2-40B4-BE49-F238E27FC236}">
                <a16:creationId xmlns:a16="http://schemas.microsoft.com/office/drawing/2014/main" id="{40ACE7BF-EFE4-45B1-BEC6-4A34A52738A6}"/>
              </a:ext>
            </a:extLst>
          </p:cNvPr>
          <p:cNvSpPr>
            <a:spLocks noGrp="1"/>
          </p:cNvSpPr>
          <p:nvPr/>
        </p:nvSpPr>
        <p:spPr>
          <a:xfrm>
            <a:off x="3063240" y="4334256"/>
            <a:ext cx="2240280" cy="1033272"/>
          </a:xfrm>
          <a:prstGeom prst="rect">
            <a:avLst/>
          </a:prstGeom>
          <a:solidFill>
            <a:srgbClr val="161B22"/>
          </a:solidFill>
          <a:ln w="12700">
            <a:solidFill>
              <a:srgbClr val="30363D"/>
            </a:solidFill>
            <a:prstDash val="solid"/>
          </a:ln>
        </p:spPr>
        <p:txBody>
          <a:bodyPr/>
          <a:lstStyle/>
          <a:p>
            <a:endParaRPr lang="en-US"/>
          </a:p>
        </p:txBody>
      </p:sp>
      <p:sp>
        <p:nvSpPr>
          <p:cNvPr id="119" name="Shape 117">
            <a:extLst>
              <a:ext uri="{FF2B5EF4-FFF2-40B4-BE49-F238E27FC236}">
                <a16:creationId xmlns:a16="http://schemas.microsoft.com/office/drawing/2014/main" id="{C6A4356D-D919-4388-9B9A-DA8120D9C0A2}"/>
              </a:ext>
            </a:extLst>
          </p:cNvPr>
          <p:cNvSpPr>
            <a:spLocks noGrp="1"/>
          </p:cNvSpPr>
          <p:nvPr/>
        </p:nvSpPr>
        <p:spPr>
          <a:xfrm>
            <a:off x="3232221" y="4599066"/>
            <a:ext cx="70226" cy="70226"/>
          </a:xfrm>
          <a:prstGeom prst="ellipse">
            <a:avLst/>
          </a:prstGeom>
          <a:solidFill>
            <a:srgbClr val="3FB950"/>
          </a:solidFill>
          <a:ln w="12700">
            <a:solidFill>
              <a:srgbClr val="3FB950"/>
            </a:solidFill>
            <a:prstDash val="solid"/>
          </a:ln>
        </p:spPr>
        <p:txBody>
          <a:bodyPr/>
          <a:lstStyle/>
          <a:p>
            <a:endParaRPr lang="en-US"/>
          </a:p>
        </p:txBody>
      </p:sp>
      <p:sp>
        <p:nvSpPr>
          <p:cNvPr id="120" name="Shape 118">
            <a:extLst>
              <a:ext uri="{FF2B5EF4-FFF2-40B4-BE49-F238E27FC236}">
                <a16:creationId xmlns:a16="http://schemas.microsoft.com/office/drawing/2014/main" id="{D6E0868C-265F-413C-84CE-EAD037B78CC6}"/>
              </a:ext>
            </a:extLst>
          </p:cNvPr>
          <p:cNvSpPr>
            <a:spLocks noGrp="1"/>
          </p:cNvSpPr>
          <p:nvPr/>
        </p:nvSpPr>
        <p:spPr>
          <a:xfrm flipV="1">
            <a:off x="3267334" y="4593214"/>
            <a:ext cx="187269" cy="40965"/>
          </a:xfrm>
          <a:prstGeom prst="line">
            <a:avLst/>
          </a:prstGeom>
          <a:noFill/>
          <a:ln w="20320">
            <a:solidFill>
              <a:srgbClr val="3FB950"/>
            </a:solidFill>
            <a:prstDash val="solid"/>
          </a:ln>
        </p:spPr>
        <p:txBody>
          <a:bodyPr/>
          <a:lstStyle/>
          <a:p>
            <a:endParaRPr lang="en-US"/>
          </a:p>
        </p:txBody>
      </p:sp>
      <p:sp>
        <p:nvSpPr>
          <p:cNvPr id="121" name="Shape 119">
            <a:extLst>
              <a:ext uri="{FF2B5EF4-FFF2-40B4-BE49-F238E27FC236}">
                <a16:creationId xmlns:a16="http://schemas.microsoft.com/office/drawing/2014/main" id="{65654DB6-BED1-4EF2-AD79-CE282F7EF0D7}"/>
              </a:ext>
            </a:extLst>
          </p:cNvPr>
          <p:cNvSpPr>
            <a:spLocks noGrp="1"/>
          </p:cNvSpPr>
          <p:nvPr/>
        </p:nvSpPr>
        <p:spPr>
          <a:xfrm>
            <a:off x="3419490" y="4558101"/>
            <a:ext cx="70226" cy="70226"/>
          </a:xfrm>
          <a:prstGeom prst="ellipse">
            <a:avLst/>
          </a:prstGeom>
          <a:solidFill>
            <a:srgbClr val="3FB950"/>
          </a:solidFill>
          <a:ln w="12700">
            <a:solidFill>
              <a:srgbClr val="3FB950"/>
            </a:solidFill>
            <a:prstDash val="solid"/>
          </a:ln>
        </p:spPr>
        <p:txBody>
          <a:bodyPr/>
          <a:lstStyle/>
          <a:p>
            <a:endParaRPr lang="en-US"/>
          </a:p>
        </p:txBody>
      </p:sp>
      <p:sp>
        <p:nvSpPr>
          <p:cNvPr id="122" name="Shape 120">
            <a:extLst>
              <a:ext uri="{FF2B5EF4-FFF2-40B4-BE49-F238E27FC236}">
                <a16:creationId xmlns:a16="http://schemas.microsoft.com/office/drawing/2014/main" id="{C51566C9-E0AB-4FCA-B003-ACF04C1F844D}"/>
              </a:ext>
            </a:extLst>
          </p:cNvPr>
          <p:cNvSpPr>
            <a:spLocks noGrp="1"/>
          </p:cNvSpPr>
          <p:nvPr/>
        </p:nvSpPr>
        <p:spPr>
          <a:xfrm>
            <a:off x="3454603" y="4593214"/>
            <a:ext cx="163860" cy="128748"/>
          </a:xfrm>
          <a:prstGeom prst="line">
            <a:avLst/>
          </a:prstGeom>
          <a:noFill/>
          <a:ln w="20320">
            <a:solidFill>
              <a:srgbClr val="3FB950"/>
            </a:solidFill>
            <a:prstDash val="solid"/>
          </a:ln>
        </p:spPr>
        <p:txBody>
          <a:bodyPr/>
          <a:lstStyle/>
          <a:p>
            <a:endParaRPr lang="en-US"/>
          </a:p>
        </p:txBody>
      </p:sp>
      <p:sp>
        <p:nvSpPr>
          <p:cNvPr id="123" name="Shape 121">
            <a:extLst>
              <a:ext uri="{FF2B5EF4-FFF2-40B4-BE49-F238E27FC236}">
                <a16:creationId xmlns:a16="http://schemas.microsoft.com/office/drawing/2014/main" id="{97FBF144-D040-46EE-A7DA-964C80EDF94A}"/>
              </a:ext>
            </a:extLst>
          </p:cNvPr>
          <p:cNvSpPr>
            <a:spLocks noGrp="1"/>
          </p:cNvSpPr>
          <p:nvPr/>
        </p:nvSpPr>
        <p:spPr>
          <a:xfrm>
            <a:off x="3583351" y="4686849"/>
            <a:ext cx="70226" cy="70226"/>
          </a:xfrm>
          <a:prstGeom prst="ellipse">
            <a:avLst/>
          </a:prstGeom>
          <a:solidFill>
            <a:srgbClr val="3FB950"/>
          </a:solidFill>
          <a:ln w="12700">
            <a:solidFill>
              <a:srgbClr val="3FB950"/>
            </a:solidFill>
            <a:prstDash val="solid"/>
          </a:ln>
        </p:spPr>
        <p:txBody>
          <a:bodyPr/>
          <a:lstStyle/>
          <a:p>
            <a:endParaRPr lang="en-US"/>
          </a:p>
        </p:txBody>
      </p:sp>
      <p:sp>
        <p:nvSpPr>
          <p:cNvPr id="124" name="Shape 122">
            <a:extLst>
              <a:ext uri="{FF2B5EF4-FFF2-40B4-BE49-F238E27FC236}">
                <a16:creationId xmlns:a16="http://schemas.microsoft.com/office/drawing/2014/main" id="{90CAD1EF-8F8A-4E3D-8396-8CFE9A6866B2}"/>
              </a:ext>
            </a:extLst>
          </p:cNvPr>
          <p:cNvSpPr>
            <a:spLocks noGrp="1"/>
          </p:cNvSpPr>
          <p:nvPr/>
        </p:nvSpPr>
        <p:spPr>
          <a:xfrm flipV="1">
            <a:off x="3431195" y="4721962"/>
            <a:ext cx="187269" cy="105339"/>
          </a:xfrm>
          <a:prstGeom prst="line">
            <a:avLst/>
          </a:prstGeom>
          <a:noFill/>
          <a:ln w="20320">
            <a:solidFill>
              <a:srgbClr val="3FB950"/>
            </a:solidFill>
            <a:prstDash val="solid"/>
          </a:ln>
        </p:spPr>
        <p:txBody>
          <a:bodyPr/>
          <a:lstStyle/>
          <a:p>
            <a:endParaRPr lang="en-US"/>
          </a:p>
        </p:txBody>
      </p:sp>
      <p:sp>
        <p:nvSpPr>
          <p:cNvPr id="125" name="Shape 123">
            <a:extLst>
              <a:ext uri="{FF2B5EF4-FFF2-40B4-BE49-F238E27FC236}">
                <a16:creationId xmlns:a16="http://schemas.microsoft.com/office/drawing/2014/main" id="{E87E870B-2AC6-41D7-A78B-A32A71D01643}"/>
              </a:ext>
            </a:extLst>
          </p:cNvPr>
          <p:cNvSpPr>
            <a:spLocks noGrp="1"/>
          </p:cNvSpPr>
          <p:nvPr/>
        </p:nvSpPr>
        <p:spPr>
          <a:xfrm>
            <a:off x="3396082" y="4792188"/>
            <a:ext cx="70226" cy="70226"/>
          </a:xfrm>
          <a:prstGeom prst="ellipse">
            <a:avLst/>
          </a:prstGeom>
          <a:solidFill>
            <a:srgbClr val="3FB950"/>
          </a:solidFill>
          <a:ln w="12700">
            <a:solidFill>
              <a:srgbClr val="3FB950"/>
            </a:solidFill>
            <a:prstDash val="solid"/>
          </a:ln>
        </p:spPr>
        <p:txBody>
          <a:bodyPr/>
          <a:lstStyle/>
          <a:p>
            <a:endParaRPr lang="en-US"/>
          </a:p>
        </p:txBody>
      </p:sp>
      <p:sp>
        <p:nvSpPr>
          <p:cNvPr id="126" name="Shape 124">
            <a:extLst>
              <a:ext uri="{FF2B5EF4-FFF2-40B4-BE49-F238E27FC236}">
                <a16:creationId xmlns:a16="http://schemas.microsoft.com/office/drawing/2014/main" id="{9A4256CC-15FF-443C-9E17-4B15FE64305C}"/>
              </a:ext>
            </a:extLst>
          </p:cNvPr>
          <p:cNvSpPr>
            <a:spLocks noGrp="1"/>
          </p:cNvSpPr>
          <p:nvPr/>
        </p:nvSpPr>
        <p:spPr>
          <a:xfrm flipV="1">
            <a:off x="3284891" y="4827300"/>
            <a:ext cx="146304" cy="128748"/>
          </a:xfrm>
          <a:prstGeom prst="line">
            <a:avLst/>
          </a:prstGeom>
          <a:noFill/>
          <a:ln w="20320">
            <a:solidFill>
              <a:srgbClr val="3FB950"/>
            </a:solidFill>
            <a:prstDash val="solid"/>
          </a:ln>
        </p:spPr>
        <p:txBody>
          <a:bodyPr/>
          <a:lstStyle/>
          <a:p>
            <a:endParaRPr lang="en-US"/>
          </a:p>
        </p:txBody>
      </p:sp>
      <p:sp>
        <p:nvSpPr>
          <p:cNvPr id="127" name="Shape 125">
            <a:extLst>
              <a:ext uri="{FF2B5EF4-FFF2-40B4-BE49-F238E27FC236}">
                <a16:creationId xmlns:a16="http://schemas.microsoft.com/office/drawing/2014/main" id="{EFBFDEA3-48CA-4009-B163-388F0A813C44}"/>
              </a:ext>
            </a:extLst>
          </p:cNvPr>
          <p:cNvSpPr>
            <a:spLocks noGrp="1"/>
          </p:cNvSpPr>
          <p:nvPr/>
        </p:nvSpPr>
        <p:spPr>
          <a:xfrm>
            <a:off x="3249778" y="4920935"/>
            <a:ext cx="70226" cy="70226"/>
          </a:xfrm>
          <a:prstGeom prst="ellipse">
            <a:avLst/>
          </a:prstGeom>
          <a:solidFill>
            <a:srgbClr val="3FB950"/>
          </a:solidFill>
          <a:ln w="12700">
            <a:solidFill>
              <a:srgbClr val="3FB950"/>
            </a:solidFill>
            <a:prstDash val="solid"/>
          </a:ln>
        </p:spPr>
        <p:txBody>
          <a:bodyPr/>
          <a:lstStyle/>
          <a:p>
            <a:endParaRPr lang="en-US"/>
          </a:p>
        </p:txBody>
      </p:sp>
      <p:sp>
        <p:nvSpPr>
          <p:cNvPr id="128" name="Shape 126">
            <a:extLst>
              <a:ext uri="{FF2B5EF4-FFF2-40B4-BE49-F238E27FC236}">
                <a16:creationId xmlns:a16="http://schemas.microsoft.com/office/drawing/2014/main" id="{4ACDAE13-20BD-42DE-A323-1E76B729B5C5}"/>
              </a:ext>
            </a:extLst>
          </p:cNvPr>
          <p:cNvSpPr>
            <a:spLocks noGrp="1"/>
          </p:cNvSpPr>
          <p:nvPr/>
        </p:nvSpPr>
        <p:spPr>
          <a:xfrm>
            <a:off x="3284891" y="4956048"/>
            <a:ext cx="304312" cy="46817"/>
          </a:xfrm>
          <a:prstGeom prst="line">
            <a:avLst/>
          </a:prstGeom>
          <a:noFill/>
          <a:ln w="20320">
            <a:solidFill>
              <a:srgbClr val="3FB950"/>
            </a:solidFill>
            <a:prstDash val="solid"/>
          </a:ln>
        </p:spPr>
        <p:txBody>
          <a:bodyPr/>
          <a:lstStyle/>
          <a:p>
            <a:endParaRPr lang="en-US"/>
          </a:p>
        </p:txBody>
      </p:sp>
      <p:sp>
        <p:nvSpPr>
          <p:cNvPr id="129" name="Shape 127">
            <a:extLst>
              <a:ext uri="{FF2B5EF4-FFF2-40B4-BE49-F238E27FC236}">
                <a16:creationId xmlns:a16="http://schemas.microsoft.com/office/drawing/2014/main" id="{9554380B-DF78-4F6B-B889-A8651AA7EC23}"/>
              </a:ext>
            </a:extLst>
          </p:cNvPr>
          <p:cNvSpPr>
            <a:spLocks noGrp="1"/>
          </p:cNvSpPr>
          <p:nvPr/>
        </p:nvSpPr>
        <p:spPr>
          <a:xfrm>
            <a:off x="3554090" y="4967752"/>
            <a:ext cx="70226" cy="70226"/>
          </a:xfrm>
          <a:prstGeom prst="ellipse">
            <a:avLst/>
          </a:prstGeom>
          <a:solidFill>
            <a:srgbClr val="3FB950"/>
          </a:solidFill>
          <a:ln w="12700">
            <a:solidFill>
              <a:srgbClr val="3FB950"/>
            </a:solidFill>
            <a:prstDash val="solid"/>
          </a:ln>
        </p:spPr>
        <p:txBody>
          <a:bodyPr/>
          <a:lstStyle/>
          <a:p>
            <a:endParaRPr lang="en-US"/>
          </a:p>
        </p:txBody>
      </p:sp>
      <p:sp>
        <p:nvSpPr>
          <p:cNvPr id="130" name="Text 128">
            <a:extLst>
              <a:ext uri="{FF2B5EF4-FFF2-40B4-BE49-F238E27FC236}">
                <a16:creationId xmlns:a16="http://schemas.microsoft.com/office/drawing/2014/main" id="{A4ED8A2E-5173-40BD-9C8E-8634C6A6D533}"/>
              </a:ext>
            </a:extLst>
          </p:cNvPr>
          <p:cNvSpPr>
            <a:spLocks noGrp="1"/>
          </p:cNvSpPr>
          <p:nvPr/>
        </p:nvSpPr>
        <p:spPr>
          <a:xfrm>
            <a:off x="3931920" y="4626864"/>
            <a:ext cx="1307592" cy="347472"/>
          </a:xfrm>
          <a:prstGeom prst="rect">
            <a:avLst/>
          </a:prstGeom>
          <a:noFill/>
        </p:spPr>
        <p:txBody>
          <a:bodyPr wrap="square" lIns="0" tIns="0" rIns="0" bIns="0" anchor="ctr"/>
          <a:lstStyle/>
          <a:p>
            <a:pPr marL="0" indent="0">
              <a:buNone/>
            </a:pPr>
            <a:r>
              <a:rPr sz="1900" b="1">
                <a:solidFill>
                  <a:srgbClr val="E6EDF3"/>
                </a:solidFill>
                <a:latin typeface="Arial"/>
                <a:ea typeface="Arial"/>
                <a:cs typeface="Arial"/>
              </a:rPr>
              <a:t>Proteins</a:t>
            </a:r>
            <a:endParaRPr sz="1900"/>
          </a:p>
        </p:txBody>
      </p:sp>
      <p:sp>
        <p:nvSpPr>
          <p:cNvPr id="131" name="Shape 129">
            <a:extLst>
              <a:ext uri="{FF2B5EF4-FFF2-40B4-BE49-F238E27FC236}">
                <a16:creationId xmlns:a16="http://schemas.microsoft.com/office/drawing/2014/main" id="{B84220C7-29D0-4E0B-9E8F-9F00980DD9FC}"/>
              </a:ext>
            </a:extLst>
          </p:cNvPr>
          <p:cNvSpPr>
            <a:spLocks noGrp="1"/>
          </p:cNvSpPr>
          <p:nvPr/>
        </p:nvSpPr>
        <p:spPr>
          <a:xfrm>
            <a:off x="5513832" y="4334256"/>
            <a:ext cx="2240280" cy="1033272"/>
          </a:xfrm>
          <a:prstGeom prst="rect">
            <a:avLst/>
          </a:prstGeom>
          <a:solidFill>
            <a:srgbClr val="161B22"/>
          </a:solidFill>
          <a:ln w="12700">
            <a:solidFill>
              <a:srgbClr val="30363D"/>
            </a:solidFill>
            <a:prstDash val="solid"/>
          </a:ln>
        </p:spPr>
        <p:txBody>
          <a:bodyPr/>
          <a:lstStyle/>
          <a:p>
            <a:endParaRPr lang="en-US"/>
          </a:p>
        </p:txBody>
      </p:sp>
      <p:sp>
        <p:nvSpPr>
          <p:cNvPr id="132" name="Shape 130">
            <a:extLst>
              <a:ext uri="{FF2B5EF4-FFF2-40B4-BE49-F238E27FC236}">
                <a16:creationId xmlns:a16="http://schemas.microsoft.com/office/drawing/2014/main" id="{DB5828E5-02D9-4F8A-89C4-D0361CE9DC8E}"/>
              </a:ext>
            </a:extLst>
          </p:cNvPr>
          <p:cNvSpPr>
            <a:spLocks noGrp="1"/>
          </p:cNvSpPr>
          <p:nvPr/>
        </p:nvSpPr>
        <p:spPr>
          <a:xfrm rot="2100000">
            <a:off x="5758891" y="4587362"/>
            <a:ext cx="351130" cy="444764"/>
          </a:xfrm>
          <a:prstGeom prst="ellipse">
            <a:avLst/>
          </a:prstGeom>
          <a:solidFill>
            <a:srgbClr val="161B22"/>
          </a:solidFill>
          <a:ln w="19050">
            <a:solidFill>
              <a:srgbClr val="3FB950"/>
            </a:solidFill>
            <a:prstDash val="solid"/>
          </a:ln>
        </p:spPr>
        <p:txBody>
          <a:bodyPr/>
          <a:lstStyle/>
          <a:p>
            <a:endParaRPr lang="en-US"/>
          </a:p>
        </p:txBody>
      </p:sp>
      <p:sp>
        <p:nvSpPr>
          <p:cNvPr id="133" name="Shape 131">
            <a:extLst>
              <a:ext uri="{FF2B5EF4-FFF2-40B4-BE49-F238E27FC236}">
                <a16:creationId xmlns:a16="http://schemas.microsoft.com/office/drawing/2014/main" id="{DACEDAED-6FEB-4316-8272-96B35A98C87F}"/>
              </a:ext>
            </a:extLst>
          </p:cNvPr>
          <p:cNvSpPr>
            <a:spLocks noGrp="1"/>
          </p:cNvSpPr>
          <p:nvPr/>
        </p:nvSpPr>
        <p:spPr>
          <a:xfrm>
            <a:off x="5846674" y="4721962"/>
            <a:ext cx="43891" cy="43891"/>
          </a:xfrm>
          <a:prstGeom prst="ellipse">
            <a:avLst/>
          </a:prstGeom>
          <a:solidFill>
            <a:srgbClr val="3FB950"/>
          </a:solidFill>
          <a:ln w="12700">
            <a:solidFill>
              <a:srgbClr val="3FB950"/>
            </a:solidFill>
            <a:prstDash val="solid"/>
          </a:ln>
        </p:spPr>
        <p:txBody>
          <a:bodyPr/>
          <a:lstStyle/>
          <a:p>
            <a:endParaRPr lang="en-US"/>
          </a:p>
        </p:txBody>
      </p:sp>
      <p:sp>
        <p:nvSpPr>
          <p:cNvPr id="134" name="Shape 132">
            <a:extLst>
              <a:ext uri="{FF2B5EF4-FFF2-40B4-BE49-F238E27FC236}">
                <a16:creationId xmlns:a16="http://schemas.microsoft.com/office/drawing/2014/main" id="{2325AD09-56FB-4F7D-9F1A-F52406F6CE67}"/>
              </a:ext>
            </a:extLst>
          </p:cNvPr>
          <p:cNvSpPr>
            <a:spLocks noGrp="1"/>
          </p:cNvSpPr>
          <p:nvPr/>
        </p:nvSpPr>
        <p:spPr>
          <a:xfrm>
            <a:off x="5934456" y="4850709"/>
            <a:ext cx="43891" cy="43891"/>
          </a:xfrm>
          <a:prstGeom prst="ellipse">
            <a:avLst/>
          </a:prstGeom>
          <a:solidFill>
            <a:srgbClr val="3FB950"/>
          </a:solidFill>
          <a:ln w="12700">
            <a:solidFill>
              <a:srgbClr val="3FB950"/>
            </a:solidFill>
            <a:prstDash val="solid"/>
          </a:ln>
        </p:spPr>
        <p:txBody>
          <a:bodyPr/>
          <a:lstStyle/>
          <a:p>
            <a:endParaRPr lang="en-US"/>
          </a:p>
        </p:txBody>
      </p:sp>
      <p:sp>
        <p:nvSpPr>
          <p:cNvPr id="135" name="Shape 133">
            <a:extLst>
              <a:ext uri="{FF2B5EF4-FFF2-40B4-BE49-F238E27FC236}">
                <a16:creationId xmlns:a16="http://schemas.microsoft.com/office/drawing/2014/main" id="{55E46336-E9BF-462E-9137-24E2B38BED6D}"/>
              </a:ext>
            </a:extLst>
          </p:cNvPr>
          <p:cNvSpPr>
            <a:spLocks noGrp="1"/>
          </p:cNvSpPr>
          <p:nvPr/>
        </p:nvSpPr>
        <p:spPr>
          <a:xfrm>
            <a:off x="6004682" y="4745370"/>
            <a:ext cx="43891" cy="43891"/>
          </a:xfrm>
          <a:prstGeom prst="ellipse">
            <a:avLst/>
          </a:prstGeom>
          <a:solidFill>
            <a:srgbClr val="3FB950"/>
          </a:solidFill>
          <a:ln w="12700">
            <a:solidFill>
              <a:srgbClr val="3FB950"/>
            </a:solidFill>
            <a:prstDash val="solid"/>
          </a:ln>
        </p:spPr>
        <p:txBody>
          <a:bodyPr/>
          <a:lstStyle/>
          <a:p>
            <a:endParaRPr lang="en-US"/>
          </a:p>
        </p:txBody>
      </p:sp>
      <p:sp>
        <p:nvSpPr>
          <p:cNvPr id="136" name="Shape 134">
            <a:extLst>
              <a:ext uri="{FF2B5EF4-FFF2-40B4-BE49-F238E27FC236}">
                <a16:creationId xmlns:a16="http://schemas.microsoft.com/office/drawing/2014/main" id="{B920A132-5206-4287-AA36-3812D9CE98A1}"/>
              </a:ext>
            </a:extLst>
          </p:cNvPr>
          <p:cNvSpPr>
            <a:spLocks noGrp="1"/>
          </p:cNvSpPr>
          <p:nvPr/>
        </p:nvSpPr>
        <p:spPr>
          <a:xfrm>
            <a:off x="5653552" y="4710257"/>
            <a:ext cx="93635" cy="40965"/>
          </a:xfrm>
          <a:prstGeom prst="line">
            <a:avLst/>
          </a:prstGeom>
          <a:noFill/>
          <a:ln w="16510">
            <a:solidFill>
              <a:srgbClr val="3FB950"/>
            </a:solidFill>
            <a:prstDash val="solid"/>
          </a:ln>
        </p:spPr>
        <p:txBody>
          <a:bodyPr/>
          <a:lstStyle/>
          <a:p>
            <a:endParaRPr lang="en-US"/>
          </a:p>
        </p:txBody>
      </p:sp>
      <p:sp>
        <p:nvSpPr>
          <p:cNvPr id="137" name="Shape 135">
            <a:extLst>
              <a:ext uri="{FF2B5EF4-FFF2-40B4-BE49-F238E27FC236}">
                <a16:creationId xmlns:a16="http://schemas.microsoft.com/office/drawing/2014/main" id="{C70F191D-2DEB-47AE-AA1D-8B4479224F4D}"/>
              </a:ext>
            </a:extLst>
          </p:cNvPr>
          <p:cNvSpPr>
            <a:spLocks noGrp="1"/>
          </p:cNvSpPr>
          <p:nvPr/>
        </p:nvSpPr>
        <p:spPr>
          <a:xfrm flipV="1">
            <a:off x="6022238" y="4528840"/>
            <a:ext cx="76078" cy="76078"/>
          </a:xfrm>
          <a:prstGeom prst="line">
            <a:avLst/>
          </a:prstGeom>
          <a:noFill/>
          <a:ln w="16510">
            <a:solidFill>
              <a:srgbClr val="3FB950"/>
            </a:solidFill>
            <a:prstDash val="solid"/>
          </a:ln>
        </p:spPr>
        <p:txBody>
          <a:bodyPr/>
          <a:lstStyle/>
          <a:p>
            <a:endParaRPr lang="en-US"/>
          </a:p>
        </p:txBody>
      </p:sp>
      <p:sp>
        <p:nvSpPr>
          <p:cNvPr id="138" name="Shape 136">
            <a:extLst>
              <a:ext uri="{FF2B5EF4-FFF2-40B4-BE49-F238E27FC236}">
                <a16:creationId xmlns:a16="http://schemas.microsoft.com/office/drawing/2014/main" id="{0756E76B-E011-4027-A9A1-72D8924886A5}"/>
              </a:ext>
            </a:extLst>
          </p:cNvPr>
          <p:cNvSpPr>
            <a:spLocks noGrp="1"/>
          </p:cNvSpPr>
          <p:nvPr/>
        </p:nvSpPr>
        <p:spPr>
          <a:xfrm>
            <a:off x="6104169" y="4856561"/>
            <a:ext cx="105339" cy="23409"/>
          </a:xfrm>
          <a:prstGeom prst="line">
            <a:avLst/>
          </a:prstGeom>
          <a:noFill/>
          <a:ln w="16510">
            <a:solidFill>
              <a:srgbClr val="3FB950"/>
            </a:solidFill>
            <a:prstDash val="solid"/>
          </a:ln>
        </p:spPr>
        <p:txBody>
          <a:bodyPr/>
          <a:lstStyle/>
          <a:p>
            <a:endParaRPr lang="en-US"/>
          </a:p>
        </p:txBody>
      </p:sp>
      <p:sp>
        <p:nvSpPr>
          <p:cNvPr id="139" name="Shape 137">
            <a:extLst>
              <a:ext uri="{FF2B5EF4-FFF2-40B4-BE49-F238E27FC236}">
                <a16:creationId xmlns:a16="http://schemas.microsoft.com/office/drawing/2014/main" id="{71B18CCC-ED7E-4B51-9405-F55302DD2886}"/>
              </a:ext>
            </a:extLst>
          </p:cNvPr>
          <p:cNvSpPr>
            <a:spLocks noGrp="1"/>
          </p:cNvSpPr>
          <p:nvPr/>
        </p:nvSpPr>
        <p:spPr>
          <a:xfrm flipV="1">
            <a:off x="5858378" y="5020422"/>
            <a:ext cx="17556" cy="81930"/>
          </a:xfrm>
          <a:prstGeom prst="line">
            <a:avLst/>
          </a:prstGeom>
          <a:noFill/>
          <a:ln w="16510">
            <a:solidFill>
              <a:srgbClr val="3FB950"/>
            </a:solidFill>
            <a:prstDash val="solid"/>
          </a:ln>
        </p:spPr>
        <p:txBody>
          <a:bodyPr/>
          <a:lstStyle/>
          <a:p>
            <a:endParaRPr lang="en-US"/>
          </a:p>
        </p:txBody>
      </p:sp>
      <p:sp>
        <p:nvSpPr>
          <p:cNvPr id="140" name="Text 138">
            <a:extLst>
              <a:ext uri="{FF2B5EF4-FFF2-40B4-BE49-F238E27FC236}">
                <a16:creationId xmlns:a16="http://schemas.microsoft.com/office/drawing/2014/main" id="{594A20D2-F080-4A05-B86F-B38386D7B6F5}"/>
              </a:ext>
            </a:extLst>
          </p:cNvPr>
          <p:cNvSpPr>
            <a:spLocks noGrp="1"/>
          </p:cNvSpPr>
          <p:nvPr/>
        </p:nvSpPr>
        <p:spPr>
          <a:xfrm>
            <a:off x="6382512" y="4626864"/>
            <a:ext cx="1307592" cy="347472"/>
          </a:xfrm>
          <a:prstGeom prst="rect">
            <a:avLst/>
          </a:prstGeom>
          <a:noFill/>
        </p:spPr>
        <p:txBody>
          <a:bodyPr wrap="square" lIns="0" tIns="0" rIns="0" bIns="0" anchor="ctr"/>
          <a:lstStyle/>
          <a:p>
            <a:pPr marL="0" indent="0">
              <a:buNone/>
            </a:pPr>
            <a:r>
              <a:rPr sz="1900" b="1">
                <a:solidFill>
                  <a:srgbClr val="E6EDF3"/>
                </a:solidFill>
                <a:latin typeface="Arial"/>
                <a:ea typeface="Arial"/>
                <a:cs typeface="Arial"/>
              </a:rPr>
              <a:t>Microbes</a:t>
            </a:r>
            <a:endParaRPr sz="1900"/>
          </a:p>
        </p:txBody>
      </p:sp>
      <p:sp>
        <p:nvSpPr>
          <p:cNvPr id="141" name="Text 139">
            <a:extLst>
              <a:ext uri="{FF2B5EF4-FFF2-40B4-BE49-F238E27FC236}">
                <a16:creationId xmlns:a16="http://schemas.microsoft.com/office/drawing/2014/main" id="{9357704A-65B4-4D30-A05E-0B28F6360697}"/>
              </a:ext>
            </a:extLst>
          </p:cNvPr>
          <p:cNvSpPr>
            <a:spLocks noGrp="1"/>
          </p:cNvSpPr>
          <p:nvPr/>
        </p:nvSpPr>
        <p:spPr>
          <a:xfrm>
            <a:off x="8485632" y="3675888"/>
            <a:ext cx="3063240" cy="667512"/>
          </a:xfrm>
          <a:prstGeom prst="rect">
            <a:avLst/>
          </a:prstGeom>
          <a:noFill/>
        </p:spPr>
        <p:txBody>
          <a:bodyPr wrap="square" lIns="0" tIns="0" rIns="0" bIns="0" anchor="ctr"/>
          <a:lstStyle/>
          <a:p>
            <a:pPr marL="0" indent="0" algn="r">
              <a:buNone/>
            </a:pPr>
            <a:r>
              <a:rPr sz="5000" b="1">
                <a:solidFill>
                  <a:srgbClr val="E6EDF3"/>
                </a:solidFill>
                <a:latin typeface="Arial"/>
                <a:ea typeface="Arial"/>
                <a:cs typeface="Arial"/>
              </a:rPr>
              <a:t>92</a:t>
            </a:r>
            <a:endParaRPr sz="5000"/>
          </a:p>
        </p:txBody>
      </p:sp>
      <p:sp>
        <p:nvSpPr>
          <p:cNvPr id="142" name="Text 140">
            <a:extLst>
              <a:ext uri="{FF2B5EF4-FFF2-40B4-BE49-F238E27FC236}">
                <a16:creationId xmlns:a16="http://schemas.microsoft.com/office/drawing/2014/main" id="{CBFCEF97-5510-48D0-BD2B-3DA91792A929}"/>
              </a:ext>
            </a:extLst>
          </p:cNvPr>
          <p:cNvSpPr>
            <a:spLocks noGrp="1"/>
          </p:cNvSpPr>
          <p:nvPr/>
        </p:nvSpPr>
        <p:spPr>
          <a:xfrm>
            <a:off x="8549640" y="4416552"/>
            <a:ext cx="2990088" cy="256032"/>
          </a:xfrm>
          <a:prstGeom prst="rect">
            <a:avLst/>
          </a:prstGeom>
          <a:noFill/>
        </p:spPr>
        <p:txBody>
          <a:bodyPr wrap="square" lIns="0" tIns="0" rIns="0" bIns="0" anchor="ctr"/>
          <a:lstStyle/>
          <a:p>
            <a:pPr marL="0" indent="0" algn="r">
              <a:buNone/>
            </a:pPr>
            <a:r>
              <a:rPr sz="1600">
                <a:solidFill>
                  <a:srgbClr val="8B949E"/>
                </a:solidFill>
                <a:latin typeface="Arial"/>
                <a:ea typeface="Arial"/>
                <a:cs typeface="Arial"/>
              </a:rPr>
              <a:t>runnable demos</a:t>
            </a:r>
            <a:endParaRPr sz="1600"/>
          </a:p>
        </p:txBody>
      </p:sp>
      <p:sp>
        <p:nvSpPr>
          <p:cNvPr id="143" name="Text 141">
            <a:extLst>
              <a:ext uri="{FF2B5EF4-FFF2-40B4-BE49-F238E27FC236}">
                <a16:creationId xmlns:a16="http://schemas.microsoft.com/office/drawing/2014/main" id="{AB11958C-3BF4-4EAD-A661-C4C782BED25A}"/>
              </a:ext>
            </a:extLst>
          </p:cNvPr>
          <p:cNvSpPr>
            <a:spLocks noGrp="1"/>
          </p:cNvSpPr>
          <p:nvPr/>
        </p:nvSpPr>
        <p:spPr>
          <a:xfrm>
            <a:off x="8348472" y="4837176"/>
            <a:ext cx="3200400" cy="594360"/>
          </a:xfrm>
          <a:prstGeom prst="rect">
            <a:avLst/>
          </a:prstGeom>
          <a:noFill/>
        </p:spPr>
        <p:txBody>
          <a:bodyPr wrap="square" lIns="0" tIns="0" rIns="0" bIns="0" anchor="ctr"/>
          <a:lstStyle/>
          <a:p>
            <a:pPr marL="0" indent="0" algn="r">
              <a:buNone/>
            </a:pPr>
            <a:r>
              <a:rPr sz="4300" b="1">
                <a:solidFill>
                  <a:srgbClr val="E6EDF3"/>
                </a:solidFill>
                <a:latin typeface="Arial"/>
                <a:ea typeface="Arial"/>
                <a:cs typeface="Arial"/>
              </a:rPr>
              <a:t>8,182</a:t>
            </a:r>
            <a:endParaRPr sz="4300"/>
          </a:p>
        </p:txBody>
      </p:sp>
      <p:sp>
        <p:nvSpPr>
          <p:cNvPr id="144" name="Text 142">
            <a:extLst>
              <a:ext uri="{FF2B5EF4-FFF2-40B4-BE49-F238E27FC236}">
                <a16:creationId xmlns:a16="http://schemas.microsoft.com/office/drawing/2014/main" id="{74622650-30C2-4072-8D94-846FA5DC5F39}"/>
              </a:ext>
            </a:extLst>
          </p:cNvPr>
          <p:cNvSpPr>
            <a:spLocks noGrp="1"/>
          </p:cNvSpPr>
          <p:nvPr/>
        </p:nvSpPr>
        <p:spPr>
          <a:xfrm>
            <a:off x="8549640" y="5559552"/>
            <a:ext cx="2990088" cy="256032"/>
          </a:xfrm>
          <a:prstGeom prst="rect">
            <a:avLst/>
          </a:prstGeom>
          <a:noFill/>
        </p:spPr>
        <p:txBody>
          <a:bodyPr wrap="square" lIns="0" tIns="0" rIns="0" bIns="0" anchor="ctr"/>
          <a:lstStyle/>
          <a:p>
            <a:pPr marL="0" indent="0" algn="r">
              <a:buNone/>
            </a:pPr>
            <a:r>
              <a:rPr sz="1600">
                <a:solidFill>
                  <a:srgbClr val="8B949E"/>
                </a:solidFill>
                <a:latin typeface="Arial"/>
                <a:ea typeface="Arial"/>
                <a:cs typeface="Arial"/>
              </a:rPr>
              <a:t>Galaxy tools</a:t>
            </a:r>
            <a:endParaRPr sz="1600"/>
          </a:p>
        </p:txBody>
      </p:sp>
      <p:sp>
        <p:nvSpPr>
          <p:cNvPr id="145" name="Text 143">
            <a:extLst>
              <a:ext uri="{FF2B5EF4-FFF2-40B4-BE49-F238E27FC236}">
                <a16:creationId xmlns:a16="http://schemas.microsoft.com/office/drawing/2014/main" id="{0E13AD9C-1214-4EA3-AF3C-D57D9838FAC7}"/>
              </a:ext>
            </a:extLst>
          </p:cNvPr>
          <p:cNvSpPr>
            <a:spLocks noGrp="1"/>
          </p:cNvSpPr>
          <p:nvPr/>
        </p:nvSpPr>
        <p:spPr>
          <a:xfrm>
            <a:off x="640080" y="5870448"/>
            <a:ext cx="7315200" cy="265176"/>
          </a:xfrm>
          <a:prstGeom prst="rect">
            <a:avLst/>
          </a:prstGeom>
          <a:noFill/>
        </p:spPr>
        <p:txBody>
          <a:bodyPr wrap="square" lIns="0" tIns="0" rIns="0" bIns="0" anchor="ctr"/>
          <a:lstStyle/>
          <a:p>
            <a:pPr marL="0" indent="0">
              <a:buNone/>
            </a:pPr>
            <a:r>
              <a:rPr sz="1400">
                <a:solidFill>
                  <a:srgbClr val="8B949E"/>
                </a:solidFill>
                <a:latin typeface="Arial"/>
                <a:ea typeface="Arial"/>
                <a:cs typeface="Arial"/>
              </a:rPr>
              <a:t>Catalogue breadth ≠ uniform validation</a:t>
            </a:r>
            <a:endParaRPr sz="1400"/>
          </a:p>
        </p:txBody>
      </p:sp>
      <p:pic>
        <p:nvPicPr>
          <p:cNvPr id="291" name="Picture 290"/>
          <p:cNvPicPr>
            <a:picLocks noChangeAspect="1"/>
          </p:cNvPicPr>
          <p:nvPr/>
        </p:nvPicPr>
        <p:blipFill>
          <a:blip r:embed="rId3"/>
          <a:stretch/>
        </p:blipFill>
        <p:spPr>
          <a:xfrm>
            <a:off x="11201400" y="304800"/>
            <a:ext cx="381000" cy="381000"/>
          </a:xfrm>
          <a:prstGeom prst="rect">
            <a:avLst/>
          </a:prstGeom>
        </p:spPr>
      </p:pic>
    </p:spTree>
    <p:extLst>
      <p:ext uri="{BB962C8B-B14F-4D97-AF65-F5344CB8AC3E}">
        <p14:creationId xmlns:p14="http://schemas.microsoft.com/office/powerpoint/2010/main" val="1565732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B673F56D-91FB-4437-80A9-70853BB8A2C4}"/>
              </a:ext>
            </a:extLst>
          </p:cNvPr>
          <p:cNvSpPr>
            <a:spLocks noGrp="1"/>
          </p:cNvSpPr>
          <p:nvPr/>
        </p:nvSpPr>
        <p:spPr>
          <a:xfrm>
            <a:off x="594360" y="6400800"/>
            <a:ext cx="11000232" cy="914"/>
          </a:xfrm>
          <a:prstGeom prst="line">
            <a:avLst/>
          </a:prstGeom>
          <a:noFill/>
          <a:ln w="7620">
            <a:solidFill>
              <a:srgbClr val="30363D"/>
            </a:solidFill>
            <a:prstDash val="solid"/>
          </a:ln>
        </p:spPr>
        <p:txBody>
          <a:bodyPr/>
          <a:lstStyle/>
          <a:p>
            <a:endParaRPr lang="en-US"/>
          </a:p>
        </p:txBody>
      </p:sp>
      <p:sp>
        <p:nvSpPr>
          <p:cNvPr id="3" name="Text 1">
            <a:extLst>
              <a:ext uri="{FF2B5EF4-FFF2-40B4-BE49-F238E27FC236}">
                <a16:creationId xmlns:a16="http://schemas.microsoft.com/office/drawing/2014/main" id="{77B85DD2-AAD6-498E-94C7-50F135EA53CB}"/>
              </a:ext>
            </a:extLst>
          </p:cNvPr>
          <p:cNvSpPr>
            <a:spLocks noGrp="1"/>
          </p:cNvSpPr>
          <p:nvPr/>
        </p:nvSpPr>
        <p:spPr>
          <a:xfrm>
            <a:off x="594360" y="6501384"/>
            <a:ext cx="5486400" cy="146304"/>
          </a:xfrm>
          <a:prstGeom prst="rect">
            <a:avLst/>
          </a:prstGeom>
          <a:noFill/>
        </p:spPr>
        <p:txBody>
          <a:bodyPr wrap="square" lIns="0" tIns="0" rIns="0" bIns="0" anchor="ctr"/>
          <a:lstStyle/>
          <a:p>
            <a:pPr marL="0" indent="0">
              <a:buNone/>
            </a:pPr>
            <a:r>
              <a:rPr sz="860" spc="110">
                <a:solidFill>
                  <a:srgbClr val="8B949E"/>
                </a:solidFill>
                <a:latin typeface="Arial"/>
                <a:ea typeface="Arial"/>
                <a:cs typeface="Arial"/>
              </a:rPr>
              <a:t>CLAWBIO  /  TRUSTWORTHY AGENTIC GENOMICS</a:t>
            </a:r>
            <a:endParaRPr sz="860"/>
          </a:p>
        </p:txBody>
      </p:sp>
      <p:sp>
        <p:nvSpPr>
          <p:cNvPr id="4" name="Text 2">
            <a:extLst>
              <a:ext uri="{FF2B5EF4-FFF2-40B4-BE49-F238E27FC236}">
                <a16:creationId xmlns:a16="http://schemas.microsoft.com/office/drawing/2014/main" id="{977A751F-17AF-4916-9E50-F17E27A9FC4D}"/>
              </a:ext>
            </a:extLst>
          </p:cNvPr>
          <p:cNvSpPr>
            <a:spLocks noGrp="1"/>
          </p:cNvSpPr>
          <p:nvPr/>
        </p:nvSpPr>
        <p:spPr>
          <a:xfrm>
            <a:off x="6492240" y="6492240"/>
            <a:ext cx="4407408" cy="164592"/>
          </a:xfrm>
          <a:prstGeom prst="rect">
            <a:avLst/>
          </a:prstGeom>
          <a:noFill/>
        </p:spPr>
        <p:txBody>
          <a:bodyPr wrap="square" lIns="0" tIns="0" rIns="0" bIns="0" anchor="ctr"/>
          <a:lstStyle/>
          <a:p>
            <a:pPr marL="0" indent="0" algn="r">
              <a:buNone/>
            </a:pPr>
            <a:r>
              <a:rPr sz="810">
                <a:solidFill>
                  <a:srgbClr val="8B949E"/>
                </a:solidFill>
                <a:latin typeface="Arial"/>
                <a:ea typeface="Arial"/>
                <a:cs typeface="Arial"/>
              </a:rPr>
              <a:t>Sources: RNA-seq wrapper; README</a:t>
            </a:r>
            <a:endParaRPr sz="810"/>
          </a:p>
        </p:txBody>
      </p:sp>
      <p:sp>
        <p:nvSpPr>
          <p:cNvPr id="5" name="Text 3">
            <a:extLst>
              <a:ext uri="{FF2B5EF4-FFF2-40B4-BE49-F238E27FC236}">
                <a16:creationId xmlns:a16="http://schemas.microsoft.com/office/drawing/2014/main" id="{604CA395-DD96-401A-8D04-47B39182378B}"/>
              </a:ext>
            </a:extLst>
          </p:cNvPr>
          <p:cNvSpPr>
            <a:spLocks noGrp="1"/>
          </p:cNvSpPr>
          <p:nvPr/>
        </p:nvSpPr>
        <p:spPr>
          <a:xfrm>
            <a:off x="11109960" y="6492240"/>
            <a:ext cx="475488" cy="164592"/>
          </a:xfrm>
          <a:prstGeom prst="rect">
            <a:avLst/>
          </a:prstGeom>
          <a:noFill/>
        </p:spPr>
        <p:txBody>
          <a:bodyPr wrap="square" lIns="0" tIns="0" rIns="0" bIns="0" anchor="ctr"/>
          <a:lstStyle/>
          <a:p>
            <a:pPr marL="0" indent="0" algn="r">
              <a:buNone/>
            </a:pPr>
            <a:r>
              <a:rPr sz="900">
                <a:solidFill>
                  <a:srgbClr val="8B949E"/>
                </a:solidFill>
                <a:latin typeface="Arial"/>
                <a:ea typeface="Arial"/>
                <a:cs typeface="Arial"/>
              </a:rPr>
              <a:t>11</a:t>
            </a:r>
            <a:endParaRPr sz="900"/>
          </a:p>
        </p:txBody>
      </p:sp>
      <p:sp>
        <p:nvSpPr>
          <p:cNvPr id="6" name="Text 4">
            <a:extLst>
              <a:ext uri="{FF2B5EF4-FFF2-40B4-BE49-F238E27FC236}">
                <a16:creationId xmlns:a16="http://schemas.microsoft.com/office/drawing/2014/main" id="{EBEC4B49-90B4-4847-93F8-D792460AF509}"/>
              </a:ext>
            </a:extLst>
          </p:cNvPr>
          <p:cNvSpPr>
            <a:spLocks noGrp="1"/>
          </p:cNvSpPr>
          <p:nvPr/>
        </p:nvSpPr>
        <p:spPr>
          <a:xfrm>
            <a:off x="594360" y="429768"/>
            <a:ext cx="10607040" cy="201168"/>
          </a:xfrm>
          <a:prstGeom prst="rect">
            <a:avLst/>
          </a:prstGeom>
          <a:noFill/>
        </p:spPr>
        <p:txBody>
          <a:bodyPr wrap="square" lIns="0" tIns="0" rIns="0" bIns="0" anchor="ctr"/>
          <a:lstStyle/>
          <a:p>
            <a:pPr marL="0" indent="0">
              <a:buNone/>
            </a:pPr>
            <a:r>
              <a:rPr sz="1050" b="1" spc="240">
                <a:solidFill>
                  <a:srgbClr val="3FB950"/>
                </a:solidFill>
                <a:latin typeface="Arial"/>
                <a:ea typeface="Arial"/>
                <a:cs typeface="Arial"/>
              </a:rPr>
              <a:t>CRICK USE CASE · PROPOSED COMPOSITION</a:t>
            </a:r>
            <a:endParaRPr sz="1050"/>
          </a:p>
        </p:txBody>
      </p:sp>
      <p:sp>
        <p:nvSpPr>
          <p:cNvPr id="7" name="Text 5">
            <a:extLst>
              <a:ext uri="{FF2B5EF4-FFF2-40B4-BE49-F238E27FC236}">
                <a16:creationId xmlns:a16="http://schemas.microsoft.com/office/drawing/2014/main" id="{6126905D-E06E-4687-B40C-1C5C15D83D5E}"/>
              </a:ext>
            </a:extLst>
          </p:cNvPr>
          <p:cNvSpPr>
            <a:spLocks noGrp="1"/>
          </p:cNvSpPr>
          <p:nvPr/>
        </p:nvSpPr>
        <p:spPr>
          <a:xfrm>
            <a:off x="594360" y="850392"/>
            <a:ext cx="7772400" cy="1243584"/>
          </a:xfrm>
          <a:prstGeom prst="rect">
            <a:avLst/>
          </a:prstGeom>
          <a:noFill/>
        </p:spPr>
        <p:txBody>
          <a:bodyPr wrap="square" lIns="0" tIns="0" rIns="0" bIns="0" anchor="t"/>
          <a:lstStyle/>
          <a:p>
            <a:pPr marL="0" indent="0">
              <a:lnSpc>
                <a:spcPct val="100000"/>
              </a:lnSpc>
              <a:buNone/>
            </a:pPr>
            <a:r>
              <a:rPr sz="4100" b="1">
                <a:solidFill>
                  <a:srgbClr val="E6EDF3"/>
                </a:solidFill>
                <a:latin typeface="Arial"/>
                <a:ea typeface="Arial"/>
                <a:cs typeface="Arial"/>
              </a:rPr>
              <a:t>From RNA reads</a:t>
            </a:r>
            <a:endParaRPr sz="4100"/>
          </a:p>
          <a:p>
            <a:pPr marL="0" indent="0">
              <a:lnSpc>
                <a:spcPct val="100000"/>
              </a:lnSpc>
              <a:buNone/>
            </a:pPr>
            <a:r>
              <a:rPr sz="4100" b="1">
                <a:solidFill>
                  <a:srgbClr val="E6EDF3"/>
                </a:solidFill>
                <a:latin typeface="Arial"/>
                <a:ea typeface="Arial"/>
                <a:cs typeface="Arial"/>
              </a:rPr>
              <a:t>to a biological question.</a:t>
            </a:r>
            <a:endParaRPr sz="4100"/>
          </a:p>
        </p:txBody>
      </p:sp>
      <p:sp>
        <p:nvSpPr>
          <p:cNvPr id="8" name="Text 6">
            <a:extLst>
              <a:ext uri="{FF2B5EF4-FFF2-40B4-BE49-F238E27FC236}">
                <a16:creationId xmlns:a16="http://schemas.microsoft.com/office/drawing/2014/main" id="{622C621E-463E-4AEC-AA65-5DF66404CE46}"/>
              </a:ext>
            </a:extLst>
          </p:cNvPr>
          <p:cNvSpPr>
            <a:spLocks noGrp="1"/>
          </p:cNvSpPr>
          <p:nvPr/>
        </p:nvSpPr>
        <p:spPr>
          <a:xfrm>
            <a:off x="8339328" y="996696"/>
            <a:ext cx="3182112" cy="969264"/>
          </a:xfrm>
          <a:prstGeom prst="rect">
            <a:avLst/>
          </a:prstGeom>
          <a:noFill/>
        </p:spPr>
        <p:txBody>
          <a:bodyPr wrap="square" lIns="0" tIns="0" rIns="0" bIns="0" anchor="t"/>
          <a:lstStyle/>
          <a:p>
            <a:pPr marL="0" indent="0">
              <a:buNone/>
            </a:pPr>
            <a:r>
              <a:rPr sz="2000" b="1">
                <a:solidFill>
                  <a:srgbClr val="3FB950"/>
                </a:solidFill>
                <a:latin typeface="Arial"/>
                <a:ea typeface="Arial"/>
                <a:cs typeface="Arial"/>
              </a:rPr>
              <a:t>Why does the perturbation</a:t>
            </a:r>
            <a:endParaRPr sz="2000"/>
          </a:p>
          <a:p>
            <a:pPr marL="0" indent="0">
              <a:buNone/>
            </a:pPr>
            <a:r>
              <a:rPr sz="2000" b="1">
                <a:solidFill>
                  <a:srgbClr val="3FB950"/>
                </a:solidFill>
                <a:latin typeface="Arial"/>
                <a:ea typeface="Arial"/>
                <a:cs typeface="Arial"/>
              </a:rPr>
              <a:t>rescue the phenotype?</a:t>
            </a:r>
            <a:endParaRPr sz="2000"/>
          </a:p>
        </p:txBody>
      </p:sp>
      <p:sp>
        <p:nvSpPr>
          <p:cNvPr id="9" name="Shape 7">
            <a:extLst>
              <a:ext uri="{FF2B5EF4-FFF2-40B4-BE49-F238E27FC236}">
                <a16:creationId xmlns:a16="http://schemas.microsoft.com/office/drawing/2014/main" id="{E814BA67-28C8-4FA0-ADE3-A5F8B01D022C}"/>
              </a:ext>
            </a:extLst>
          </p:cNvPr>
          <p:cNvSpPr>
            <a:spLocks noGrp="1"/>
          </p:cNvSpPr>
          <p:nvPr/>
        </p:nvSpPr>
        <p:spPr>
          <a:xfrm>
            <a:off x="603504" y="2551176"/>
            <a:ext cx="6528816" cy="2670048"/>
          </a:xfrm>
          <a:prstGeom prst="rect">
            <a:avLst/>
          </a:prstGeom>
          <a:solidFill>
            <a:srgbClr val="161B22"/>
          </a:solidFill>
          <a:ln w="12700">
            <a:solidFill>
              <a:srgbClr val="30363D"/>
            </a:solidFill>
            <a:prstDash val="solid"/>
          </a:ln>
        </p:spPr>
        <p:txBody>
          <a:bodyPr/>
          <a:lstStyle/>
          <a:p>
            <a:endParaRPr lang="en-US"/>
          </a:p>
        </p:txBody>
      </p:sp>
      <p:sp>
        <p:nvSpPr>
          <p:cNvPr id="10" name="Shape 8">
            <a:extLst>
              <a:ext uri="{FF2B5EF4-FFF2-40B4-BE49-F238E27FC236}">
                <a16:creationId xmlns:a16="http://schemas.microsoft.com/office/drawing/2014/main" id="{A0FB051D-B584-4E6C-8EEC-A0B017BDDD80}"/>
              </a:ext>
            </a:extLst>
          </p:cNvPr>
          <p:cNvSpPr>
            <a:spLocks noGrp="1"/>
          </p:cNvSpPr>
          <p:nvPr/>
        </p:nvSpPr>
        <p:spPr>
          <a:xfrm>
            <a:off x="7351776" y="2551176"/>
            <a:ext cx="4233672" cy="2670048"/>
          </a:xfrm>
          <a:prstGeom prst="rect">
            <a:avLst/>
          </a:prstGeom>
          <a:solidFill>
            <a:srgbClr val="161B22"/>
          </a:solidFill>
          <a:ln w="12700">
            <a:solidFill>
              <a:srgbClr val="30363D"/>
            </a:solidFill>
            <a:prstDash val="solid"/>
          </a:ln>
        </p:spPr>
        <p:txBody>
          <a:bodyPr/>
          <a:lstStyle/>
          <a:p>
            <a:endParaRPr lang="en-US"/>
          </a:p>
        </p:txBody>
      </p:sp>
      <p:sp>
        <p:nvSpPr>
          <p:cNvPr id="11" name="Text 9">
            <a:extLst>
              <a:ext uri="{FF2B5EF4-FFF2-40B4-BE49-F238E27FC236}">
                <a16:creationId xmlns:a16="http://schemas.microsoft.com/office/drawing/2014/main" id="{D0910D51-BA1A-49E8-8EDC-D75BAE559F63}"/>
              </a:ext>
            </a:extLst>
          </p:cNvPr>
          <p:cNvSpPr>
            <a:spLocks noGrp="1"/>
          </p:cNvSpPr>
          <p:nvPr/>
        </p:nvSpPr>
        <p:spPr>
          <a:xfrm>
            <a:off x="832104" y="2761488"/>
            <a:ext cx="5943600" cy="210312"/>
          </a:xfrm>
          <a:prstGeom prst="rect">
            <a:avLst/>
          </a:prstGeom>
          <a:noFill/>
        </p:spPr>
        <p:txBody>
          <a:bodyPr wrap="square" lIns="0" tIns="0" rIns="0" bIns="0" anchor="ctr"/>
          <a:lstStyle/>
          <a:p>
            <a:pPr marL="0" indent="0">
              <a:buNone/>
            </a:pPr>
            <a:r>
              <a:rPr sz="960" b="1" spc="140">
                <a:solidFill>
                  <a:srgbClr val="3FB950"/>
                </a:solidFill>
                <a:latin typeface="Arial"/>
                <a:ea typeface="Arial"/>
                <a:cs typeface="Arial"/>
              </a:rPr>
              <a:t>EXISTING UPSTREAM CAPABILITY</a:t>
            </a:r>
            <a:endParaRPr sz="960"/>
          </a:p>
        </p:txBody>
      </p:sp>
      <p:sp>
        <p:nvSpPr>
          <p:cNvPr id="12" name="Text 10">
            <a:extLst>
              <a:ext uri="{FF2B5EF4-FFF2-40B4-BE49-F238E27FC236}">
                <a16:creationId xmlns:a16="http://schemas.microsoft.com/office/drawing/2014/main" id="{CFFBB10F-7C3D-4CF2-A4AA-564D88C4AD80}"/>
              </a:ext>
            </a:extLst>
          </p:cNvPr>
          <p:cNvSpPr>
            <a:spLocks noGrp="1"/>
          </p:cNvSpPr>
          <p:nvPr/>
        </p:nvSpPr>
        <p:spPr>
          <a:xfrm>
            <a:off x="7552944" y="2761488"/>
            <a:ext cx="3886200" cy="210312"/>
          </a:xfrm>
          <a:prstGeom prst="rect">
            <a:avLst/>
          </a:prstGeom>
          <a:noFill/>
        </p:spPr>
        <p:txBody>
          <a:bodyPr wrap="square" lIns="0" tIns="0" rIns="0" bIns="0" anchor="ctr"/>
          <a:lstStyle/>
          <a:p>
            <a:pPr marL="0" indent="0">
              <a:buNone/>
            </a:pPr>
            <a:r>
              <a:rPr sz="860" b="1" spc="80">
                <a:solidFill>
                  <a:srgbClr val="8B949E"/>
                </a:solidFill>
                <a:latin typeface="Arial"/>
                <a:ea typeface="Arial"/>
                <a:cs typeface="Arial"/>
              </a:rPr>
              <a:t>PROPOSED DOWNSTREAM COMPOSITION</a:t>
            </a:r>
            <a:endParaRPr sz="860"/>
          </a:p>
        </p:txBody>
      </p:sp>
      <p:sp>
        <p:nvSpPr>
          <p:cNvPr id="13" name="Shape 11">
            <a:extLst>
              <a:ext uri="{FF2B5EF4-FFF2-40B4-BE49-F238E27FC236}">
                <a16:creationId xmlns:a16="http://schemas.microsoft.com/office/drawing/2014/main" id="{25A34836-C8A5-437D-9AF6-FE4403D1B315}"/>
              </a:ext>
            </a:extLst>
          </p:cNvPr>
          <p:cNvSpPr>
            <a:spLocks noGrp="1"/>
          </p:cNvSpPr>
          <p:nvPr/>
        </p:nvSpPr>
        <p:spPr>
          <a:xfrm>
            <a:off x="1216518" y="3584448"/>
            <a:ext cx="40234" cy="108018"/>
          </a:xfrm>
          <a:prstGeom prst="line">
            <a:avLst/>
          </a:prstGeom>
          <a:noFill/>
          <a:ln w="25400">
            <a:solidFill>
              <a:srgbClr val="3FB950"/>
            </a:solidFill>
            <a:prstDash val="solid"/>
          </a:ln>
        </p:spPr>
        <p:txBody>
          <a:bodyPr/>
          <a:lstStyle/>
          <a:p>
            <a:endParaRPr lang="en-US"/>
          </a:p>
        </p:txBody>
      </p:sp>
      <p:sp>
        <p:nvSpPr>
          <p:cNvPr id="14" name="Shape 12">
            <a:extLst>
              <a:ext uri="{FF2B5EF4-FFF2-40B4-BE49-F238E27FC236}">
                <a16:creationId xmlns:a16="http://schemas.microsoft.com/office/drawing/2014/main" id="{0D5AF47C-088A-4D3B-8126-742AC8D46DB2}"/>
              </a:ext>
            </a:extLst>
          </p:cNvPr>
          <p:cNvSpPr>
            <a:spLocks noGrp="1"/>
          </p:cNvSpPr>
          <p:nvPr/>
        </p:nvSpPr>
        <p:spPr>
          <a:xfrm>
            <a:off x="1216518" y="3584448"/>
            <a:ext cx="64374" cy="120701"/>
          </a:xfrm>
          <a:prstGeom prst="line">
            <a:avLst/>
          </a:prstGeom>
          <a:noFill/>
          <a:ln w="16510">
            <a:solidFill>
              <a:srgbClr val="3FB950"/>
            </a:solidFill>
            <a:prstDash val="solid"/>
          </a:ln>
        </p:spPr>
        <p:txBody>
          <a:bodyPr/>
          <a:lstStyle/>
          <a:p>
            <a:endParaRPr lang="en-US"/>
          </a:p>
        </p:txBody>
      </p:sp>
      <p:sp>
        <p:nvSpPr>
          <p:cNvPr id="15" name="Shape 13">
            <a:extLst>
              <a:ext uri="{FF2B5EF4-FFF2-40B4-BE49-F238E27FC236}">
                <a16:creationId xmlns:a16="http://schemas.microsoft.com/office/drawing/2014/main" id="{4CA4FA78-A0FF-4846-AAFB-48B8FF74E660}"/>
              </a:ext>
            </a:extLst>
          </p:cNvPr>
          <p:cNvSpPr>
            <a:spLocks noGrp="1"/>
          </p:cNvSpPr>
          <p:nvPr/>
        </p:nvSpPr>
        <p:spPr>
          <a:xfrm>
            <a:off x="1256751" y="3692466"/>
            <a:ext cx="40234" cy="81572"/>
          </a:xfrm>
          <a:prstGeom prst="line">
            <a:avLst/>
          </a:prstGeom>
          <a:noFill/>
          <a:ln w="25400">
            <a:solidFill>
              <a:srgbClr val="3FB950"/>
            </a:solidFill>
            <a:prstDash val="solid"/>
          </a:ln>
        </p:spPr>
        <p:txBody>
          <a:bodyPr/>
          <a:lstStyle/>
          <a:p>
            <a:endParaRPr lang="en-US"/>
          </a:p>
        </p:txBody>
      </p:sp>
      <p:sp>
        <p:nvSpPr>
          <p:cNvPr id="16" name="Shape 14">
            <a:extLst>
              <a:ext uri="{FF2B5EF4-FFF2-40B4-BE49-F238E27FC236}">
                <a16:creationId xmlns:a16="http://schemas.microsoft.com/office/drawing/2014/main" id="{FFEDAFB0-14D3-4E63-84BA-F39A954B71C3}"/>
              </a:ext>
            </a:extLst>
          </p:cNvPr>
          <p:cNvSpPr>
            <a:spLocks noGrp="1"/>
          </p:cNvSpPr>
          <p:nvPr/>
        </p:nvSpPr>
        <p:spPr>
          <a:xfrm>
            <a:off x="1296985" y="3774038"/>
            <a:ext cx="40234" cy="35153"/>
          </a:xfrm>
          <a:prstGeom prst="line">
            <a:avLst/>
          </a:prstGeom>
          <a:noFill/>
          <a:ln w="25400">
            <a:solidFill>
              <a:srgbClr val="3FB950"/>
            </a:solidFill>
            <a:prstDash val="solid"/>
          </a:ln>
        </p:spPr>
        <p:txBody>
          <a:bodyPr/>
          <a:lstStyle/>
          <a:p>
            <a:endParaRPr lang="en-US"/>
          </a:p>
        </p:txBody>
      </p:sp>
      <p:sp>
        <p:nvSpPr>
          <p:cNvPr id="17" name="Shape 15">
            <a:extLst>
              <a:ext uri="{FF2B5EF4-FFF2-40B4-BE49-F238E27FC236}">
                <a16:creationId xmlns:a16="http://schemas.microsoft.com/office/drawing/2014/main" id="{AF6FF6EB-182F-4EE3-980F-71FB04C4A1F7}"/>
              </a:ext>
            </a:extLst>
          </p:cNvPr>
          <p:cNvSpPr>
            <a:spLocks noGrp="1"/>
          </p:cNvSpPr>
          <p:nvPr/>
        </p:nvSpPr>
        <p:spPr>
          <a:xfrm flipV="1">
            <a:off x="1337219" y="3789320"/>
            <a:ext cx="40234" cy="19872"/>
          </a:xfrm>
          <a:prstGeom prst="line">
            <a:avLst/>
          </a:prstGeom>
          <a:noFill/>
          <a:ln w="25400">
            <a:solidFill>
              <a:srgbClr val="3FB950"/>
            </a:solidFill>
            <a:prstDash val="solid"/>
          </a:ln>
        </p:spPr>
        <p:txBody>
          <a:bodyPr/>
          <a:lstStyle/>
          <a:p>
            <a:endParaRPr lang="en-US"/>
          </a:p>
        </p:txBody>
      </p:sp>
      <p:sp>
        <p:nvSpPr>
          <p:cNvPr id="18" name="Shape 16">
            <a:extLst>
              <a:ext uri="{FF2B5EF4-FFF2-40B4-BE49-F238E27FC236}">
                <a16:creationId xmlns:a16="http://schemas.microsoft.com/office/drawing/2014/main" id="{E287F6AE-64A1-40A5-80CF-383394CB1A94}"/>
              </a:ext>
            </a:extLst>
          </p:cNvPr>
          <p:cNvSpPr>
            <a:spLocks noGrp="1"/>
          </p:cNvSpPr>
          <p:nvPr/>
        </p:nvSpPr>
        <p:spPr>
          <a:xfrm>
            <a:off x="1337219" y="3809192"/>
            <a:ext cx="64374" cy="120701"/>
          </a:xfrm>
          <a:prstGeom prst="line">
            <a:avLst/>
          </a:prstGeom>
          <a:noFill/>
          <a:ln w="16510">
            <a:solidFill>
              <a:srgbClr val="3FB950"/>
            </a:solidFill>
            <a:prstDash val="solid"/>
          </a:ln>
        </p:spPr>
        <p:txBody>
          <a:bodyPr/>
          <a:lstStyle/>
          <a:p>
            <a:endParaRPr lang="en-US"/>
          </a:p>
        </p:txBody>
      </p:sp>
      <p:sp>
        <p:nvSpPr>
          <p:cNvPr id="19" name="Shape 17">
            <a:extLst>
              <a:ext uri="{FF2B5EF4-FFF2-40B4-BE49-F238E27FC236}">
                <a16:creationId xmlns:a16="http://schemas.microsoft.com/office/drawing/2014/main" id="{5B1A2B8D-E88E-4A51-BF84-6B499C67F9BA}"/>
              </a:ext>
            </a:extLst>
          </p:cNvPr>
          <p:cNvSpPr>
            <a:spLocks noGrp="1"/>
          </p:cNvSpPr>
          <p:nvPr/>
        </p:nvSpPr>
        <p:spPr>
          <a:xfrm flipV="1">
            <a:off x="1377452" y="3719289"/>
            <a:ext cx="40234" cy="70031"/>
          </a:xfrm>
          <a:prstGeom prst="line">
            <a:avLst/>
          </a:prstGeom>
          <a:noFill/>
          <a:ln w="25400">
            <a:solidFill>
              <a:srgbClr val="3FB950"/>
            </a:solidFill>
            <a:prstDash val="solid"/>
          </a:ln>
        </p:spPr>
        <p:txBody>
          <a:bodyPr/>
          <a:lstStyle/>
          <a:p>
            <a:endParaRPr lang="en-US"/>
          </a:p>
        </p:txBody>
      </p:sp>
      <p:sp>
        <p:nvSpPr>
          <p:cNvPr id="20" name="Shape 18">
            <a:extLst>
              <a:ext uri="{FF2B5EF4-FFF2-40B4-BE49-F238E27FC236}">
                <a16:creationId xmlns:a16="http://schemas.microsoft.com/office/drawing/2014/main" id="{E44FC93E-0AB8-41EB-9B24-A931FBE49D2C}"/>
              </a:ext>
            </a:extLst>
          </p:cNvPr>
          <p:cNvSpPr>
            <a:spLocks noGrp="1"/>
          </p:cNvSpPr>
          <p:nvPr/>
        </p:nvSpPr>
        <p:spPr>
          <a:xfrm flipV="1">
            <a:off x="1417686" y="3616243"/>
            <a:ext cx="40234" cy="103045"/>
          </a:xfrm>
          <a:prstGeom prst="line">
            <a:avLst/>
          </a:prstGeom>
          <a:noFill/>
          <a:ln w="25400">
            <a:solidFill>
              <a:srgbClr val="3FB950"/>
            </a:solidFill>
            <a:prstDash val="solid"/>
          </a:ln>
        </p:spPr>
        <p:txBody>
          <a:bodyPr/>
          <a:lstStyle/>
          <a:p>
            <a:endParaRPr lang="en-US"/>
          </a:p>
        </p:txBody>
      </p:sp>
      <p:sp>
        <p:nvSpPr>
          <p:cNvPr id="21" name="Shape 19">
            <a:extLst>
              <a:ext uri="{FF2B5EF4-FFF2-40B4-BE49-F238E27FC236}">
                <a16:creationId xmlns:a16="http://schemas.microsoft.com/office/drawing/2014/main" id="{A54AD887-DA53-4CCB-8D0F-9BC5E4DF7D64}"/>
              </a:ext>
            </a:extLst>
          </p:cNvPr>
          <p:cNvSpPr>
            <a:spLocks noGrp="1"/>
          </p:cNvSpPr>
          <p:nvPr/>
        </p:nvSpPr>
        <p:spPr>
          <a:xfrm flipV="1">
            <a:off x="1457919" y="3505414"/>
            <a:ext cx="40234" cy="110830"/>
          </a:xfrm>
          <a:prstGeom prst="line">
            <a:avLst/>
          </a:prstGeom>
          <a:noFill/>
          <a:ln w="25400">
            <a:solidFill>
              <a:srgbClr val="3FB950"/>
            </a:solidFill>
            <a:prstDash val="solid"/>
          </a:ln>
        </p:spPr>
        <p:txBody>
          <a:bodyPr/>
          <a:lstStyle/>
          <a:p>
            <a:endParaRPr lang="en-US"/>
          </a:p>
        </p:txBody>
      </p:sp>
      <p:sp>
        <p:nvSpPr>
          <p:cNvPr id="22" name="Shape 20">
            <a:extLst>
              <a:ext uri="{FF2B5EF4-FFF2-40B4-BE49-F238E27FC236}">
                <a16:creationId xmlns:a16="http://schemas.microsoft.com/office/drawing/2014/main" id="{AC3AFAFC-2EE5-4B31-A97D-1053CD4D3BA1}"/>
              </a:ext>
            </a:extLst>
          </p:cNvPr>
          <p:cNvSpPr>
            <a:spLocks noGrp="1"/>
          </p:cNvSpPr>
          <p:nvPr/>
        </p:nvSpPr>
        <p:spPr>
          <a:xfrm>
            <a:off x="1457919" y="3616243"/>
            <a:ext cx="64374" cy="120701"/>
          </a:xfrm>
          <a:prstGeom prst="line">
            <a:avLst/>
          </a:prstGeom>
          <a:noFill/>
          <a:ln w="16510">
            <a:solidFill>
              <a:srgbClr val="3FB950"/>
            </a:solidFill>
            <a:prstDash val="solid"/>
          </a:ln>
        </p:spPr>
        <p:txBody>
          <a:bodyPr/>
          <a:lstStyle/>
          <a:p>
            <a:endParaRPr lang="en-US"/>
          </a:p>
        </p:txBody>
      </p:sp>
      <p:sp>
        <p:nvSpPr>
          <p:cNvPr id="23" name="Shape 21">
            <a:extLst>
              <a:ext uri="{FF2B5EF4-FFF2-40B4-BE49-F238E27FC236}">
                <a16:creationId xmlns:a16="http://schemas.microsoft.com/office/drawing/2014/main" id="{E7FE42C3-AB1A-4A67-89A1-7649C26996ED}"/>
              </a:ext>
            </a:extLst>
          </p:cNvPr>
          <p:cNvSpPr>
            <a:spLocks noGrp="1"/>
          </p:cNvSpPr>
          <p:nvPr/>
        </p:nvSpPr>
        <p:spPr>
          <a:xfrm flipV="1">
            <a:off x="1498153" y="3413934"/>
            <a:ext cx="40234" cy="91479"/>
          </a:xfrm>
          <a:prstGeom prst="line">
            <a:avLst/>
          </a:prstGeom>
          <a:noFill/>
          <a:ln w="25400">
            <a:solidFill>
              <a:srgbClr val="3FB950"/>
            </a:solidFill>
            <a:prstDash val="solid"/>
          </a:ln>
        </p:spPr>
        <p:txBody>
          <a:bodyPr/>
          <a:lstStyle/>
          <a:p>
            <a:endParaRPr lang="en-US"/>
          </a:p>
        </p:txBody>
      </p:sp>
      <p:sp>
        <p:nvSpPr>
          <p:cNvPr id="24" name="Shape 22">
            <a:extLst>
              <a:ext uri="{FF2B5EF4-FFF2-40B4-BE49-F238E27FC236}">
                <a16:creationId xmlns:a16="http://schemas.microsoft.com/office/drawing/2014/main" id="{6520FA7F-8501-46EF-A7D8-40BD187DA3D8}"/>
              </a:ext>
            </a:extLst>
          </p:cNvPr>
          <p:cNvSpPr>
            <a:spLocks noGrp="1"/>
          </p:cNvSpPr>
          <p:nvPr/>
        </p:nvSpPr>
        <p:spPr>
          <a:xfrm flipV="1">
            <a:off x="1538387" y="3364202"/>
            <a:ext cx="40234" cy="49732"/>
          </a:xfrm>
          <a:prstGeom prst="line">
            <a:avLst/>
          </a:prstGeom>
          <a:noFill/>
          <a:ln w="25400">
            <a:solidFill>
              <a:srgbClr val="3FB950"/>
            </a:solidFill>
            <a:prstDash val="solid"/>
          </a:ln>
        </p:spPr>
        <p:txBody>
          <a:bodyPr/>
          <a:lstStyle/>
          <a:p>
            <a:endParaRPr lang="en-US"/>
          </a:p>
        </p:txBody>
      </p:sp>
      <p:sp>
        <p:nvSpPr>
          <p:cNvPr id="25" name="Shape 23">
            <a:extLst>
              <a:ext uri="{FF2B5EF4-FFF2-40B4-BE49-F238E27FC236}">
                <a16:creationId xmlns:a16="http://schemas.microsoft.com/office/drawing/2014/main" id="{22715F33-A6FB-49C6-9E42-472403DD8173}"/>
              </a:ext>
            </a:extLst>
          </p:cNvPr>
          <p:cNvSpPr>
            <a:spLocks noGrp="1"/>
          </p:cNvSpPr>
          <p:nvPr/>
        </p:nvSpPr>
        <p:spPr>
          <a:xfrm>
            <a:off x="1578620" y="3364202"/>
            <a:ext cx="40234" cy="4192"/>
          </a:xfrm>
          <a:prstGeom prst="line">
            <a:avLst/>
          </a:prstGeom>
          <a:noFill/>
          <a:ln w="25400">
            <a:solidFill>
              <a:srgbClr val="3FB950"/>
            </a:solidFill>
            <a:prstDash val="solid"/>
          </a:ln>
        </p:spPr>
        <p:txBody>
          <a:bodyPr/>
          <a:lstStyle/>
          <a:p>
            <a:endParaRPr lang="en-US"/>
          </a:p>
        </p:txBody>
      </p:sp>
      <p:sp>
        <p:nvSpPr>
          <p:cNvPr id="26" name="Shape 24">
            <a:extLst>
              <a:ext uri="{FF2B5EF4-FFF2-40B4-BE49-F238E27FC236}">
                <a16:creationId xmlns:a16="http://schemas.microsoft.com/office/drawing/2014/main" id="{6B2E17BE-F115-42B3-8DE1-6C8C929C30C9}"/>
              </a:ext>
            </a:extLst>
          </p:cNvPr>
          <p:cNvSpPr>
            <a:spLocks noGrp="1"/>
          </p:cNvSpPr>
          <p:nvPr/>
        </p:nvSpPr>
        <p:spPr>
          <a:xfrm>
            <a:off x="1578620" y="3364202"/>
            <a:ext cx="64374" cy="120701"/>
          </a:xfrm>
          <a:prstGeom prst="line">
            <a:avLst/>
          </a:prstGeom>
          <a:noFill/>
          <a:ln w="16510">
            <a:solidFill>
              <a:srgbClr val="3FB950"/>
            </a:solidFill>
            <a:prstDash val="solid"/>
          </a:ln>
        </p:spPr>
        <p:txBody>
          <a:bodyPr/>
          <a:lstStyle/>
          <a:p>
            <a:endParaRPr lang="en-US"/>
          </a:p>
        </p:txBody>
      </p:sp>
      <p:sp>
        <p:nvSpPr>
          <p:cNvPr id="27" name="Shape 25">
            <a:extLst>
              <a:ext uri="{FF2B5EF4-FFF2-40B4-BE49-F238E27FC236}">
                <a16:creationId xmlns:a16="http://schemas.microsoft.com/office/drawing/2014/main" id="{6DFA6868-0129-4A41-B592-BCA27439EE5B}"/>
              </a:ext>
            </a:extLst>
          </p:cNvPr>
          <p:cNvSpPr>
            <a:spLocks noGrp="1"/>
          </p:cNvSpPr>
          <p:nvPr/>
        </p:nvSpPr>
        <p:spPr>
          <a:xfrm>
            <a:off x="1618854" y="3368395"/>
            <a:ext cx="40234" cy="57089"/>
          </a:xfrm>
          <a:prstGeom prst="line">
            <a:avLst/>
          </a:prstGeom>
          <a:noFill/>
          <a:ln w="25400">
            <a:solidFill>
              <a:srgbClr val="3FB950"/>
            </a:solidFill>
            <a:prstDash val="solid"/>
          </a:ln>
        </p:spPr>
        <p:txBody>
          <a:bodyPr/>
          <a:lstStyle/>
          <a:p>
            <a:endParaRPr lang="en-US"/>
          </a:p>
        </p:txBody>
      </p:sp>
      <p:sp>
        <p:nvSpPr>
          <p:cNvPr id="28" name="Shape 26">
            <a:extLst>
              <a:ext uri="{FF2B5EF4-FFF2-40B4-BE49-F238E27FC236}">
                <a16:creationId xmlns:a16="http://schemas.microsoft.com/office/drawing/2014/main" id="{F329F66E-DA11-45A5-A8C7-4E179C20F612}"/>
              </a:ext>
            </a:extLst>
          </p:cNvPr>
          <p:cNvSpPr>
            <a:spLocks noGrp="1"/>
          </p:cNvSpPr>
          <p:nvPr/>
        </p:nvSpPr>
        <p:spPr>
          <a:xfrm>
            <a:off x="1659087" y="3425484"/>
            <a:ext cx="40234" cy="96009"/>
          </a:xfrm>
          <a:prstGeom prst="line">
            <a:avLst/>
          </a:prstGeom>
          <a:noFill/>
          <a:ln w="25400">
            <a:solidFill>
              <a:srgbClr val="3FB950"/>
            </a:solidFill>
            <a:prstDash val="solid"/>
          </a:ln>
        </p:spPr>
        <p:txBody>
          <a:bodyPr/>
          <a:lstStyle/>
          <a:p>
            <a:endParaRPr lang="en-US"/>
          </a:p>
        </p:txBody>
      </p:sp>
      <p:sp>
        <p:nvSpPr>
          <p:cNvPr id="29" name="Shape 27">
            <a:extLst>
              <a:ext uri="{FF2B5EF4-FFF2-40B4-BE49-F238E27FC236}">
                <a16:creationId xmlns:a16="http://schemas.microsoft.com/office/drawing/2014/main" id="{3E22AEE5-2A29-4E75-9714-B8A24B073552}"/>
              </a:ext>
            </a:extLst>
          </p:cNvPr>
          <p:cNvSpPr>
            <a:spLocks noGrp="1"/>
          </p:cNvSpPr>
          <p:nvPr/>
        </p:nvSpPr>
        <p:spPr>
          <a:xfrm>
            <a:off x="1699321" y="3521493"/>
            <a:ext cx="40234" cy="111423"/>
          </a:xfrm>
          <a:prstGeom prst="line">
            <a:avLst/>
          </a:prstGeom>
          <a:noFill/>
          <a:ln w="25400">
            <a:solidFill>
              <a:srgbClr val="3FB950"/>
            </a:solidFill>
            <a:prstDash val="solid"/>
          </a:ln>
        </p:spPr>
        <p:txBody>
          <a:bodyPr/>
          <a:lstStyle/>
          <a:p>
            <a:endParaRPr lang="en-US"/>
          </a:p>
        </p:txBody>
      </p:sp>
      <p:sp>
        <p:nvSpPr>
          <p:cNvPr id="30" name="Shape 28">
            <a:extLst>
              <a:ext uri="{FF2B5EF4-FFF2-40B4-BE49-F238E27FC236}">
                <a16:creationId xmlns:a16="http://schemas.microsoft.com/office/drawing/2014/main" id="{FE1133FC-1937-4A3A-B9C1-0ED1C3BCA9DC}"/>
              </a:ext>
            </a:extLst>
          </p:cNvPr>
          <p:cNvSpPr>
            <a:spLocks noGrp="1"/>
          </p:cNvSpPr>
          <p:nvPr/>
        </p:nvSpPr>
        <p:spPr>
          <a:xfrm>
            <a:off x="1699321" y="3521493"/>
            <a:ext cx="64374" cy="120701"/>
          </a:xfrm>
          <a:prstGeom prst="line">
            <a:avLst/>
          </a:prstGeom>
          <a:noFill/>
          <a:ln w="16510">
            <a:solidFill>
              <a:srgbClr val="3FB950"/>
            </a:solidFill>
            <a:prstDash val="solid"/>
          </a:ln>
        </p:spPr>
        <p:txBody>
          <a:bodyPr/>
          <a:lstStyle/>
          <a:p>
            <a:endParaRPr lang="en-US"/>
          </a:p>
        </p:txBody>
      </p:sp>
      <p:sp>
        <p:nvSpPr>
          <p:cNvPr id="31" name="Shape 29">
            <a:extLst>
              <a:ext uri="{FF2B5EF4-FFF2-40B4-BE49-F238E27FC236}">
                <a16:creationId xmlns:a16="http://schemas.microsoft.com/office/drawing/2014/main" id="{75966301-DC01-4A99-AD78-D3C8D5A53FC7}"/>
              </a:ext>
            </a:extLst>
          </p:cNvPr>
          <p:cNvSpPr>
            <a:spLocks noGrp="1"/>
          </p:cNvSpPr>
          <p:nvPr/>
        </p:nvSpPr>
        <p:spPr>
          <a:xfrm>
            <a:off x="1739555" y="3632916"/>
            <a:ext cx="40234" cy="99556"/>
          </a:xfrm>
          <a:prstGeom prst="line">
            <a:avLst/>
          </a:prstGeom>
          <a:noFill/>
          <a:ln w="25400">
            <a:solidFill>
              <a:srgbClr val="3FB950"/>
            </a:solidFill>
            <a:prstDash val="solid"/>
          </a:ln>
        </p:spPr>
        <p:txBody>
          <a:bodyPr/>
          <a:lstStyle/>
          <a:p>
            <a:endParaRPr lang="en-US"/>
          </a:p>
        </p:txBody>
      </p:sp>
      <p:sp>
        <p:nvSpPr>
          <p:cNvPr id="32" name="Shape 30">
            <a:extLst>
              <a:ext uri="{FF2B5EF4-FFF2-40B4-BE49-F238E27FC236}">
                <a16:creationId xmlns:a16="http://schemas.microsoft.com/office/drawing/2014/main" id="{B82E3BD0-3045-4DEE-B903-9F15C172B2DF}"/>
              </a:ext>
            </a:extLst>
          </p:cNvPr>
          <p:cNvSpPr>
            <a:spLocks noGrp="1"/>
          </p:cNvSpPr>
          <p:nvPr/>
        </p:nvSpPr>
        <p:spPr>
          <a:xfrm>
            <a:off x="1779788" y="3732472"/>
            <a:ext cx="40234" cy="63315"/>
          </a:xfrm>
          <a:prstGeom prst="line">
            <a:avLst/>
          </a:prstGeom>
          <a:noFill/>
          <a:ln w="25400">
            <a:solidFill>
              <a:srgbClr val="3FB950"/>
            </a:solidFill>
            <a:prstDash val="solid"/>
          </a:ln>
        </p:spPr>
        <p:txBody>
          <a:bodyPr/>
          <a:lstStyle/>
          <a:p>
            <a:endParaRPr lang="en-US"/>
          </a:p>
        </p:txBody>
      </p:sp>
      <p:sp>
        <p:nvSpPr>
          <p:cNvPr id="33" name="Shape 31">
            <a:extLst>
              <a:ext uri="{FF2B5EF4-FFF2-40B4-BE49-F238E27FC236}">
                <a16:creationId xmlns:a16="http://schemas.microsoft.com/office/drawing/2014/main" id="{BE7D01DC-EF87-4BDA-A0C1-7019F3C52303}"/>
              </a:ext>
            </a:extLst>
          </p:cNvPr>
          <p:cNvSpPr>
            <a:spLocks noGrp="1"/>
          </p:cNvSpPr>
          <p:nvPr/>
        </p:nvSpPr>
        <p:spPr>
          <a:xfrm>
            <a:off x="1820022" y="3795787"/>
            <a:ext cx="40234" cy="11571"/>
          </a:xfrm>
          <a:prstGeom prst="line">
            <a:avLst/>
          </a:prstGeom>
          <a:noFill/>
          <a:ln w="25400">
            <a:solidFill>
              <a:srgbClr val="3FB950"/>
            </a:solidFill>
            <a:prstDash val="solid"/>
          </a:ln>
        </p:spPr>
        <p:txBody>
          <a:bodyPr/>
          <a:lstStyle/>
          <a:p>
            <a:endParaRPr lang="en-US"/>
          </a:p>
        </p:txBody>
      </p:sp>
      <p:sp>
        <p:nvSpPr>
          <p:cNvPr id="34" name="Shape 32">
            <a:extLst>
              <a:ext uri="{FF2B5EF4-FFF2-40B4-BE49-F238E27FC236}">
                <a16:creationId xmlns:a16="http://schemas.microsoft.com/office/drawing/2014/main" id="{EAD74CD6-0077-41DF-955E-82D7A6281E0D}"/>
              </a:ext>
            </a:extLst>
          </p:cNvPr>
          <p:cNvSpPr>
            <a:spLocks noGrp="1"/>
          </p:cNvSpPr>
          <p:nvPr/>
        </p:nvSpPr>
        <p:spPr>
          <a:xfrm>
            <a:off x="1820022" y="3795787"/>
            <a:ext cx="64374" cy="120701"/>
          </a:xfrm>
          <a:prstGeom prst="line">
            <a:avLst/>
          </a:prstGeom>
          <a:noFill/>
          <a:ln w="16510">
            <a:solidFill>
              <a:srgbClr val="3FB950"/>
            </a:solidFill>
            <a:prstDash val="solid"/>
          </a:ln>
        </p:spPr>
        <p:txBody>
          <a:bodyPr/>
          <a:lstStyle/>
          <a:p>
            <a:endParaRPr lang="en-US"/>
          </a:p>
        </p:txBody>
      </p:sp>
      <p:sp>
        <p:nvSpPr>
          <p:cNvPr id="35" name="Text 33">
            <a:extLst>
              <a:ext uri="{FF2B5EF4-FFF2-40B4-BE49-F238E27FC236}">
                <a16:creationId xmlns:a16="http://schemas.microsoft.com/office/drawing/2014/main" id="{D158A9B1-C556-42CE-A63C-C0942FCE33E5}"/>
              </a:ext>
            </a:extLst>
          </p:cNvPr>
          <p:cNvSpPr>
            <a:spLocks noGrp="1"/>
          </p:cNvSpPr>
          <p:nvPr/>
        </p:nvSpPr>
        <p:spPr>
          <a:xfrm>
            <a:off x="813816" y="4279392"/>
            <a:ext cx="1600200" cy="384048"/>
          </a:xfrm>
          <a:prstGeom prst="rect">
            <a:avLst/>
          </a:prstGeom>
          <a:noFill/>
        </p:spPr>
        <p:txBody>
          <a:bodyPr wrap="square" lIns="0" tIns="0" rIns="0" bIns="0" anchor="ctr"/>
          <a:lstStyle/>
          <a:p>
            <a:pPr marL="0" indent="0" algn="ctr">
              <a:buNone/>
            </a:pPr>
            <a:r>
              <a:rPr sz="1900" b="1">
                <a:solidFill>
                  <a:srgbClr val="E6EDF3"/>
                </a:solidFill>
                <a:latin typeface="Arial"/>
                <a:ea typeface="Arial"/>
                <a:cs typeface="Arial"/>
              </a:rPr>
              <a:t>FASTQ</a:t>
            </a:r>
            <a:endParaRPr sz="1900"/>
          </a:p>
        </p:txBody>
      </p:sp>
      <p:sp>
        <p:nvSpPr>
          <p:cNvPr id="36" name="Shape 34">
            <a:extLst>
              <a:ext uri="{FF2B5EF4-FFF2-40B4-BE49-F238E27FC236}">
                <a16:creationId xmlns:a16="http://schemas.microsoft.com/office/drawing/2014/main" id="{402B474A-AB26-4E82-9908-5CD153BD4E69}"/>
              </a:ext>
            </a:extLst>
          </p:cNvPr>
          <p:cNvSpPr>
            <a:spLocks noGrp="1"/>
          </p:cNvSpPr>
          <p:nvPr/>
        </p:nvSpPr>
        <p:spPr>
          <a:xfrm>
            <a:off x="2084832" y="3630168"/>
            <a:ext cx="1188720" cy="914"/>
          </a:xfrm>
          <a:prstGeom prst="line">
            <a:avLst/>
          </a:prstGeom>
          <a:noFill/>
          <a:ln w="17780">
            <a:solidFill>
              <a:srgbClr val="3FB950"/>
            </a:solidFill>
            <a:prstDash val="solid"/>
            <a:tailEnd type="triangle"/>
          </a:ln>
        </p:spPr>
        <p:txBody>
          <a:bodyPr/>
          <a:lstStyle/>
          <a:p>
            <a:endParaRPr lang="en-US"/>
          </a:p>
        </p:txBody>
      </p:sp>
      <p:sp>
        <p:nvSpPr>
          <p:cNvPr id="37" name="Shape 35">
            <a:extLst>
              <a:ext uri="{FF2B5EF4-FFF2-40B4-BE49-F238E27FC236}">
                <a16:creationId xmlns:a16="http://schemas.microsoft.com/office/drawing/2014/main" id="{6C4DF4AA-D994-4896-B433-FB99EBF0A112}"/>
              </a:ext>
            </a:extLst>
          </p:cNvPr>
          <p:cNvSpPr>
            <a:spLocks noGrp="1"/>
          </p:cNvSpPr>
          <p:nvPr/>
        </p:nvSpPr>
        <p:spPr>
          <a:xfrm>
            <a:off x="3486424" y="3302813"/>
            <a:ext cx="708111" cy="563270"/>
          </a:xfrm>
          <a:prstGeom prst="rect">
            <a:avLst/>
          </a:prstGeom>
          <a:solidFill>
            <a:srgbClr val="161B22"/>
          </a:solidFill>
          <a:ln w="12700">
            <a:solidFill>
              <a:srgbClr val="3FB950"/>
            </a:solidFill>
            <a:prstDash val="solid"/>
          </a:ln>
        </p:spPr>
        <p:txBody>
          <a:bodyPr/>
          <a:lstStyle/>
          <a:p>
            <a:endParaRPr lang="en-US"/>
          </a:p>
        </p:txBody>
      </p:sp>
      <p:sp>
        <p:nvSpPr>
          <p:cNvPr id="38" name="Shape 36">
            <a:extLst>
              <a:ext uri="{FF2B5EF4-FFF2-40B4-BE49-F238E27FC236}">
                <a16:creationId xmlns:a16="http://schemas.microsoft.com/office/drawing/2014/main" id="{1D6A53AC-F4E7-480C-9999-EA75A45FCEE7}"/>
              </a:ext>
            </a:extLst>
          </p:cNvPr>
          <p:cNvSpPr>
            <a:spLocks noGrp="1"/>
          </p:cNvSpPr>
          <p:nvPr/>
        </p:nvSpPr>
        <p:spPr>
          <a:xfrm>
            <a:off x="3486424" y="3426732"/>
            <a:ext cx="708111" cy="914"/>
          </a:xfrm>
          <a:prstGeom prst="line">
            <a:avLst/>
          </a:prstGeom>
          <a:noFill/>
          <a:ln w="12700">
            <a:solidFill>
              <a:srgbClr val="3FB950"/>
            </a:solidFill>
            <a:prstDash val="solid"/>
          </a:ln>
        </p:spPr>
        <p:txBody>
          <a:bodyPr/>
          <a:lstStyle/>
          <a:p>
            <a:endParaRPr lang="en-US"/>
          </a:p>
        </p:txBody>
      </p:sp>
      <p:sp>
        <p:nvSpPr>
          <p:cNvPr id="39" name="Text 37">
            <a:extLst>
              <a:ext uri="{FF2B5EF4-FFF2-40B4-BE49-F238E27FC236}">
                <a16:creationId xmlns:a16="http://schemas.microsoft.com/office/drawing/2014/main" id="{36C38AAB-CA8E-40C0-9FC8-CC369157253B}"/>
              </a:ext>
            </a:extLst>
          </p:cNvPr>
          <p:cNvSpPr>
            <a:spLocks noGrp="1"/>
          </p:cNvSpPr>
          <p:nvPr/>
        </p:nvSpPr>
        <p:spPr>
          <a:xfrm>
            <a:off x="3585560" y="3454896"/>
            <a:ext cx="495678" cy="315431"/>
          </a:xfrm>
          <a:prstGeom prst="rect">
            <a:avLst/>
          </a:prstGeom>
          <a:noFill/>
        </p:spPr>
        <p:txBody>
          <a:bodyPr wrap="square" lIns="0" tIns="0" rIns="0" bIns="0" anchor="ctr"/>
          <a:lstStyle/>
          <a:p>
            <a:pPr marL="0" indent="0">
              <a:buNone/>
            </a:pPr>
            <a:r>
              <a:rPr sz="1549" b="1">
                <a:solidFill>
                  <a:srgbClr val="3FB950"/>
                </a:solidFill>
                <a:latin typeface="Arial"/>
                <a:ea typeface="Arial"/>
                <a:cs typeface="Arial"/>
              </a:rPr>
              <a:t>›_</a:t>
            </a:r>
            <a:endParaRPr sz="1549"/>
          </a:p>
        </p:txBody>
      </p:sp>
      <p:sp>
        <p:nvSpPr>
          <p:cNvPr id="40" name="Text 38">
            <a:extLst>
              <a:ext uri="{FF2B5EF4-FFF2-40B4-BE49-F238E27FC236}">
                <a16:creationId xmlns:a16="http://schemas.microsoft.com/office/drawing/2014/main" id="{1DB6DD40-2DD0-472F-8753-4910A3020EE2}"/>
              </a:ext>
            </a:extLst>
          </p:cNvPr>
          <p:cNvSpPr>
            <a:spLocks noGrp="1"/>
          </p:cNvSpPr>
          <p:nvPr/>
        </p:nvSpPr>
        <p:spPr>
          <a:xfrm>
            <a:off x="3099816" y="4279392"/>
            <a:ext cx="1600200" cy="384048"/>
          </a:xfrm>
          <a:prstGeom prst="rect">
            <a:avLst/>
          </a:prstGeom>
          <a:noFill/>
        </p:spPr>
        <p:txBody>
          <a:bodyPr wrap="square" lIns="0" tIns="0" rIns="0" bIns="0" anchor="ctr"/>
          <a:lstStyle/>
          <a:p>
            <a:pPr marL="0" indent="0" algn="ctr">
              <a:buNone/>
            </a:pPr>
            <a:r>
              <a:rPr sz="1900" b="1">
                <a:solidFill>
                  <a:srgbClr val="E6EDF3"/>
                </a:solidFill>
                <a:latin typeface="Arial"/>
                <a:ea typeface="Arial"/>
                <a:cs typeface="Arial"/>
              </a:rPr>
              <a:t>nf-core</a:t>
            </a:r>
            <a:endParaRPr sz="1900"/>
          </a:p>
        </p:txBody>
      </p:sp>
      <p:sp>
        <p:nvSpPr>
          <p:cNvPr id="41" name="Shape 39">
            <a:extLst>
              <a:ext uri="{FF2B5EF4-FFF2-40B4-BE49-F238E27FC236}">
                <a16:creationId xmlns:a16="http://schemas.microsoft.com/office/drawing/2014/main" id="{AE8ACCCE-E90C-4229-B103-BCCA6BE987A1}"/>
              </a:ext>
            </a:extLst>
          </p:cNvPr>
          <p:cNvSpPr>
            <a:spLocks noGrp="1"/>
          </p:cNvSpPr>
          <p:nvPr/>
        </p:nvSpPr>
        <p:spPr>
          <a:xfrm>
            <a:off x="4370832" y="3630168"/>
            <a:ext cx="1161288" cy="914"/>
          </a:xfrm>
          <a:prstGeom prst="line">
            <a:avLst/>
          </a:prstGeom>
          <a:noFill/>
          <a:ln w="17780">
            <a:solidFill>
              <a:srgbClr val="3FB950"/>
            </a:solidFill>
            <a:prstDash val="solid"/>
            <a:tailEnd type="triangle"/>
          </a:ln>
        </p:spPr>
        <p:txBody>
          <a:bodyPr/>
          <a:lstStyle/>
          <a:p>
            <a:endParaRPr lang="en-US"/>
          </a:p>
        </p:txBody>
      </p:sp>
      <p:sp>
        <p:nvSpPr>
          <p:cNvPr id="42" name="Shape 40">
            <a:extLst>
              <a:ext uri="{FF2B5EF4-FFF2-40B4-BE49-F238E27FC236}">
                <a16:creationId xmlns:a16="http://schemas.microsoft.com/office/drawing/2014/main" id="{A7A4196B-E7C8-4C97-AF05-01F9C0C65389}"/>
              </a:ext>
            </a:extLst>
          </p:cNvPr>
          <p:cNvSpPr>
            <a:spLocks noGrp="1"/>
          </p:cNvSpPr>
          <p:nvPr/>
        </p:nvSpPr>
        <p:spPr>
          <a:xfrm>
            <a:off x="5801319" y="3262579"/>
            <a:ext cx="595457" cy="651784"/>
          </a:xfrm>
          <a:prstGeom prst="can">
            <a:avLst/>
          </a:prstGeom>
          <a:solidFill>
            <a:srgbClr val="161B22"/>
          </a:solidFill>
          <a:ln w="19050">
            <a:solidFill>
              <a:srgbClr val="3FB950"/>
            </a:solidFill>
            <a:prstDash val="solid"/>
          </a:ln>
        </p:spPr>
        <p:txBody>
          <a:bodyPr/>
          <a:lstStyle/>
          <a:p>
            <a:endParaRPr lang="en-US"/>
          </a:p>
        </p:txBody>
      </p:sp>
      <p:sp>
        <p:nvSpPr>
          <p:cNvPr id="43" name="Shape 41">
            <a:extLst>
              <a:ext uri="{FF2B5EF4-FFF2-40B4-BE49-F238E27FC236}">
                <a16:creationId xmlns:a16="http://schemas.microsoft.com/office/drawing/2014/main" id="{EC2614D8-B32A-43E6-851E-FBA0C41D8B87}"/>
              </a:ext>
            </a:extLst>
          </p:cNvPr>
          <p:cNvSpPr>
            <a:spLocks noGrp="1"/>
          </p:cNvSpPr>
          <p:nvPr/>
        </p:nvSpPr>
        <p:spPr>
          <a:xfrm>
            <a:off x="5833506" y="3560308"/>
            <a:ext cx="531084" cy="914"/>
          </a:xfrm>
          <a:prstGeom prst="line">
            <a:avLst/>
          </a:prstGeom>
          <a:noFill/>
          <a:ln w="12700">
            <a:solidFill>
              <a:srgbClr val="3FB950"/>
            </a:solidFill>
            <a:prstDash val="solid"/>
          </a:ln>
        </p:spPr>
        <p:txBody>
          <a:bodyPr/>
          <a:lstStyle/>
          <a:p>
            <a:endParaRPr lang="en-US"/>
          </a:p>
        </p:txBody>
      </p:sp>
      <p:sp>
        <p:nvSpPr>
          <p:cNvPr id="44" name="Text 42">
            <a:extLst>
              <a:ext uri="{FF2B5EF4-FFF2-40B4-BE49-F238E27FC236}">
                <a16:creationId xmlns:a16="http://schemas.microsoft.com/office/drawing/2014/main" id="{364489F3-FEEF-40CF-B2C3-2F562084EAB7}"/>
              </a:ext>
            </a:extLst>
          </p:cNvPr>
          <p:cNvSpPr>
            <a:spLocks noGrp="1"/>
          </p:cNvSpPr>
          <p:nvPr/>
        </p:nvSpPr>
        <p:spPr>
          <a:xfrm>
            <a:off x="5358384" y="4279392"/>
            <a:ext cx="1600200" cy="384048"/>
          </a:xfrm>
          <a:prstGeom prst="rect">
            <a:avLst/>
          </a:prstGeom>
          <a:noFill/>
        </p:spPr>
        <p:txBody>
          <a:bodyPr wrap="square" lIns="0" tIns="0" rIns="0" bIns="0" anchor="ctr"/>
          <a:lstStyle/>
          <a:p>
            <a:pPr marL="0" indent="0" algn="ctr">
              <a:buNone/>
            </a:pPr>
            <a:r>
              <a:rPr sz="1900" b="1">
                <a:solidFill>
                  <a:srgbClr val="E6EDF3"/>
                </a:solidFill>
                <a:latin typeface="Arial"/>
                <a:ea typeface="Arial"/>
                <a:cs typeface="Arial"/>
              </a:rPr>
              <a:t>Counts</a:t>
            </a:r>
            <a:endParaRPr sz="1900"/>
          </a:p>
        </p:txBody>
      </p:sp>
      <p:sp>
        <p:nvSpPr>
          <p:cNvPr id="45" name="Shape 43">
            <a:extLst>
              <a:ext uri="{FF2B5EF4-FFF2-40B4-BE49-F238E27FC236}">
                <a16:creationId xmlns:a16="http://schemas.microsoft.com/office/drawing/2014/main" id="{905BFAD2-52A4-4136-B79E-5B9DF03FF028}"/>
              </a:ext>
            </a:extLst>
          </p:cNvPr>
          <p:cNvSpPr>
            <a:spLocks noGrp="1"/>
          </p:cNvSpPr>
          <p:nvPr/>
        </p:nvSpPr>
        <p:spPr>
          <a:xfrm>
            <a:off x="6629400" y="3630168"/>
            <a:ext cx="1024128" cy="914"/>
          </a:xfrm>
          <a:prstGeom prst="line">
            <a:avLst/>
          </a:prstGeom>
          <a:noFill/>
          <a:ln w="17780">
            <a:solidFill>
              <a:srgbClr val="8B949E"/>
            </a:solidFill>
            <a:prstDash val="solid"/>
            <a:tailEnd type="triangle"/>
          </a:ln>
        </p:spPr>
        <p:txBody>
          <a:bodyPr/>
          <a:lstStyle/>
          <a:p>
            <a:endParaRPr lang="en-US"/>
          </a:p>
        </p:txBody>
      </p:sp>
      <p:sp>
        <p:nvSpPr>
          <p:cNvPr id="46" name="Shape 44">
            <a:extLst>
              <a:ext uri="{FF2B5EF4-FFF2-40B4-BE49-F238E27FC236}">
                <a16:creationId xmlns:a16="http://schemas.microsoft.com/office/drawing/2014/main" id="{488F10CF-569C-4DBA-9565-CB1F3C0EF71A}"/>
              </a:ext>
            </a:extLst>
          </p:cNvPr>
          <p:cNvSpPr>
            <a:spLocks noGrp="1"/>
          </p:cNvSpPr>
          <p:nvPr/>
        </p:nvSpPr>
        <p:spPr>
          <a:xfrm>
            <a:off x="7898587" y="3882177"/>
            <a:ext cx="659831" cy="914"/>
          </a:xfrm>
          <a:prstGeom prst="line">
            <a:avLst/>
          </a:prstGeom>
          <a:noFill/>
          <a:ln w="15240">
            <a:solidFill>
              <a:srgbClr val="8B949E"/>
            </a:solidFill>
            <a:prstDash val="solid"/>
          </a:ln>
        </p:spPr>
        <p:txBody>
          <a:bodyPr/>
          <a:lstStyle/>
          <a:p>
            <a:endParaRPr lang="en-US"/>
          </a:p>
        </p:txBody>
      </p:sp>
      <p:sp>
        <p:nvSpPr>
          <p:cNvPr id="47" name="Shape 45">
            <a:extLst>
              <a:ext uri="{FF2B5EF4-FFF2-40B4-BE49-F238E27FC236}">
                <a16:creationId xmlns:a16="http://schemas.microsoft.com/office/drawing/2014/main" id="{2C21234F-C17F-40BC-9B67-BA5BAC491BDF}"/>
              </a:ext>
            </a:extLst>
          </p:cNvPr>
          <p:cNvSpPr>
            <a:spLocks noGrp="1"/>
          </p:cNvSpPr>
          <p:nvPr/>
        </p:nvSpPr>
        <p:spPr>
          <a:xfrm>
            <a:off x="7979054" y="3640775"/>
            <a:ext cx="104607" cy="241402"/>
          </a:xfrm>
          <a:prstGeom prst="rect">
            <a:avLst/>
          </a:prstGeom>
          <a:solidFill>
            <a:srgbClr val="6D7F87"/>
          </a:solidFill>
          <a:ln w="12700">
            <a:solidFill>
              <a:srgbClr val="8B949E"/>
            </a:solidFill>
            <a:prstDash val="solid"/>
          </a:ln>
        </p:spPr>
        <p:txBody>
          <a:bodyPr/>
          <a:lstStyle/>
          <a:p>
            <a:endParaRPr lang="en-US"/>
          </a:p>
        </p:txBody>
      </p:sp>
      <p:sp>
        <p:nvSpPr>
          <p:cNvPr id="48" name="Shape 46">
            <a:extLst>
              <a:ext uri="{FF2B5EF4-FFF2-40B4-BE49-F238E27FC236}">
                <a16:creationId xmlns:a16="http://schemas.microsoft.com/office/drawing/2014/main" id="{9DD27DC5-EDE7-4440-91DB-0D7B2CB08D5E}"/>
              </a:ext>
            </a:extLst>
          </p:cNvPr>
          <p:cNvSpPr>
            <a:spLocks noGrp="1"/>
          </p:cNvSpPr>
          <p:nvPr/>
        </p:nvSpPr>
        <p:spPr>
          <a:xfrm>
            <a:off x="8172176" y="3495934"/>
            <a:ext cx="104607" cy="386243"/>
          </a:xfrm>
          <a:prstGeom prst="rect">
            <a:avLst/>
          </a:prstGeom>
          <a:solidFill>
            <a:srgbClr val="6D7F87"/>
          </a:solidFill>
          <a:ln w="12700">
            <a:solidFill>
              <a:srgbClr val="8B949E"/>
            </a:solidFill>
            <a:prstDash val="solid"/>
          </a:ln>
        </p:spPr>
        <p:txBody>
          <a:bodyPr/>
          <a:lstStyle/>
          <a:p>
            <a:endParaRPr lang="en-US"/>
          </a:p>
        </p:txBody>
      </p:sp>
      <p:sp>
        <p:nvSpPr>
          <p:cNvPr id="49" name="Shape 47">
            <a:extLst>
              <a:ext uri="{FF2B5EF4-FFF2-40B4-BE49-F238E27FC236}">
                <a16:creationId xmlns:a16="http://schemas.microsoft.com/office/drawing/2014/main" id="{1EDC25EC-A993-44C4-9705-289FB01E2C83}"/>
              </a:ext>
            </a:extLst>
          </p:cNvPr>
          <p:cNvSpPr>
            <a:spLocks noGrp="1"/>
          </p:cNvSpPr>
          <p:nvPr/>
        </p:nvSpPr>
        <p:spPr>
          <a:xfrm>
            <a:off x="8365297" y="3351093"/>
            <a:ext cx="104607" cy="531084"/>
          </a:xfrm>
          <a:prstGeom prst="rect">
            <a:avLst/>
          </a:prstGeom>
          <a:solidFill>
            <a:srgbClr val="6D7F87"/>
          </a:solidFill>
          <a:ln w="12700">
            <a:solidFill>
              <a:srgbClr val="8B949E"/>
            </a:solidFill>
            <a:prstDash val="solid"/>
          </a:ln>
        </p:spPr>
        <p:txBody>
          <a:bodyPr/>
          <a:lstStyle/>
          <a:p>
            <a:endParaRPr lang="en-US"/>
          </a:p>
        </p:txBody>
      </p:sp>
      <p:sp>
        <p:nvSpPr>
          <p:cNvPr id="50" name="Text 48">
            <a:extLst>
              <a:ext uri="{FF2B5EF4-FFF2-40B4-BE49-F238E27FC236}">
                <a16:creationId xmlns:a16="http://schemas.microsoft.com/office/drawing/2014/main" id="{ED778394-8ACE-42A5-A740-85076FC904EF}"/>
              </a:ext>
            </a:extLst>
          </p:cNvPr>
          <p:cNvSpPr>
            <a:spLocks noGrp="1"/>
          </p:cNvSpPr>
          <p:nvPr/>
        </p:nvSpPr>
        <p:spPr>
          <a:xfrm>
            <a:off x="7479792" y="4279392"/>
            <a:ext cx="1600200" cy="384048"/>
          </a:xfrm>
          <a:prstGeom prst="rect">
            <a:avLst/>
          </a:prstGeom>
          <a:noFill/>
        </p:spPr>
        <p:txBody>
          <a:bodyPr wrap="square" lIns="0" tIns="0" rIns="0" bIns="0" anchor="ctr"/>
          <a:lstStyle/>
          <a:p>
            <a:pPr marL="0" indent="0" algn="ctr">
              <a:buNone/>
            </a:pPr>
            <a:r>
              <a:rPr sz="1900" b="1">
                <a:solidFill>
                  <a:srgbClr val="E6EDF3"/>
                </a:solidFill>
                <a:latin typeface="Arial"/>
                <a:ea typeface="Arial"/>
                <a:cs typeface="Arial"/>
              </a:rPr>
              <a:t>Compare</a:t>
            </a:r>
            <a:endParaRPr sz="1900"/>
          </a:p>
        </p:txBody>
      </p:sp>
      <p:sp>
        <p:nvSpPr>
          <p:cNvPr id="51" name="Shape 49">
            <a:extLst>
              <a:ext uri="{FF2B5EF4-FFF2-40B4-BE49-F238E27FC236}">
                <a16:creationId xmlns:a16="http://schemas.microsoft.com/office/drawing/2014/main" id="{A9CFBA42-F9F5-4B8E-BB95-3F642933787C}"/>
              </a:ext>
            </a:extLst>
          </p:cNvPr>
          <p:cNvSpPr>
            <a:spLocks noGrp="1"/>
          </p:cNvSpPr>
          <p:nvPr/>
        </p:nvSpPr>
        <p:spPr>
          <a:xfrm>
            <a:off x="8750808" y="3630168"/>
            <a:ext cx="1133856" cy="914"/>
          </a:xfrm>
          <a:prstGeom prst="line">
            <a:avLst/>
          </a:prstGeom>
          <a:noFill/>
          <a:ln w="17780">
            <a:solidFill>
              <a:srgbClr val="8B949E"/>
            </a:solidFill>
            <a:prstDash val="solid"/>
            <a:tailEnd type="triangle"/>
          </a:ln>
        </p:spPr>
        <p:txBody>
          <a:bodyPr/>
          <a:lstStyle/>
          <a:p>
            <a:endParaRPr lang="en-US"/>
          </a:p>
        </p:txBody>
      </p:sp>
      <p:sp>
        <p:nvSpPr>
          <p:cNvPr id="52" name="Shape 50">
            <a:extLst>
              <a:ext uri="{FF2B5EF4-FFF2-40B4-BE49-F238E27FC236}">
                <a16:creationId xmlns:a16="http://schemas.microsoft.com/office/drawing/2014/main" id="{61F56B5E-B0DB-4B05-8B37-53ABD5E5013C}"/>
              </a:ext>
            </a:extLst>
          </p:cNvPr>
          <p:cNvSpPr>
            <a:spLocks noGrp="1"/>
          </p:cNvSpPr>
          <p:nvPr/>
        </p:nvSpPr>
        <p:spPr>
          <a:xfrm>
            <a:off x="10194097" y="3246486"/>
            <a:ext cx="514990" cy="675924"/>
          </a:xfrm>
          <a:prstGeom prst="rect">
            <a:avLst/>
          </a:prstGeom>
          <a:solidFill>
            <a:srgbClr val="161B22"/>
          </a:solidFill>
          <a:ln w="12700">
            <a:solidFill>
              <a:srgbClr val="8B949E"/>
            </a:solidFill>
            <a:prstDash val="solid"/>
          </a:ln>
        </p:spPr>
        <p:txBody>
          <a:bodyPr/>
          <a:lstStyle/>
          <a:p>
            <a:endParaRPr lang="en-US"/>
          </a:p>
        </p:txBody>
      </p:sp>
      <p:sp>
        <p:nvSpPr>
          <p:cNvPr id="53" name="Shape 51">
            <a:extLst>
              <a:ext uri="{FF2B5EF4-FFF2-40B4-BE49-F238E27FC236}">
                <a16:creationId xmlns:a16="http://schemas.microsoft.com/office/drawing/2014/main" id="{A995946B-14F9-4A87-9B34-2D09F4F3FDFC}"/>
              </a:ext>
            </a:extLst>
          </p:cNvPr>
          <p:cNvSpPr>
            <a:spLocks noGrp="1"/>
          </p:cNvSpPr>
          <p:nvPr/>
        </p:nvSpPr>
        <p:spPr>
          <a:xfrm>
            <a:off x="10291945" y="3462782"/>
            <a:ext cx="319294" cy="914"/>
          </a:xfrm>
          <a:prstGeom prst="line">
            <a:avLst/>
          </a:prstGeom>
          <a:noFill/>
          <a:ln w="17780">
            <a:solidFill>
              <a:srgbClr val="8B949E"/>
            </a:solidFill>
            <a:prstDash val="solid"/>
          </a:ln>
        </p:spPr>
        <p:txBody>
          <a:bodyPr/>
          <a:lstStyle/>
          <a:p>
            <a:endParaRPr lang="en-US"/>
          </a:p>
        </p:txBody>
      </p:sp>
      <p:sp>
        <p:nvSpPr>
          <p:cNvPr id="54" name="Shape 52">
            <a:extLst>
              <a:ext uri="{FF2B5EF4-FFF2-40B4-BE49-F238E27FC236}">
                <a16:creationId xmlns:a16="http://schemas.microsoft.com/office/drawing/2014/main" id="{456A41AF-EE63-4D95-838E-6F70392115F6}"/>
              </a:ext>
            </a:extLst>
          </p:cNvPr>
          <p:cNvSpPr>
            <a:spLocks noGrp="1"/>
          </p:cNvSpPr>
          <p:nvPr/>
        </p:nvSpPr>
        <p:spPr>
          <a:xfrm>
            <a:off x="10291945" y="3577689"/>
            <a:ext cx="319294" cy="914"/>
          </a:xfrm>
          <a:prstGeom prst="line">
            <a:avLst/>
          </a:prstGeom>
          <a:noFill/>
          <a:ln w="17780">
            <a:solidFill>
              <a:srgbClr val="8B949E"/>
            </a:solidFill>
            <a:prstDash val="solid"/>
          </a:ln>
        </p:spPr>
        <p:txBody>
          <a:bodyPr/>
          <a:lstStyle/>
          <a:p>
            <a:endParaRPr lang="en-US"/>
          </a:p>
        </p:txBody>
      </p:sp>
      <p:sp>
        <p:nvSpPr>
          <p:cNvPr id="55" name="Shape 53">
            <a:extLst>
              <a:ext uri="{FF2B5EF4-FFF2-40B4-BE49-F238E27FC236}">
                <a16:creationId xmlns:a16="http://schemas.microsoft.com/office/drawing/2014/main" id="{9264338B-0377-4E95-8B12-204E6CFC4E11}"/>
              </a:ext>
            </a:extLst>
          </p:cNvPr>
          <p:cNvSpPr>
            <a:spLocks noGrp="1"/>
          </p:cNvSpPr>
          <p:nvPr/>
        </p:nvSpPr>
        <p:spPr>
          <a:xfrm>
            <a:off x="10291945" y="3692596"/>
            <a:ext cx="231746" cy="914"/>
          </a:xfrm>
          <a:prstGeom prst="line">
            <a:avLst/>
          </a:prstGeom>
          <a:noFill/>
          <a:ln w="17780">
            <a:solidFill>
              <a:srgbClr val="8B949E"/>
            </a:solidFill>
            <a:prstDash val="solid"/>
          </a:ln>
        </p:spPr>
        <p:txBody>
          <a:bodyPr/>
          <a:lstStyle/>
          <a:p>
            <a:endParaRPr lang="en-US"/>
          </a:p>
        </p:txBody>
      </p:sp>
      <p:sp>
        <p:nvSpPr>
          <p:cNvPr id="56" name="Text 54">
            <a:extLst>
              <a:ext uri="{FF2B5EF4-FFF2-40B4-BE49-F238E27FC236}">
                <a16:creationId xmlns:a16="http://schemas.microsoft.com/office/drawing/2014/main" id="{971F0940-7D09-4797-9415-F6091DFF46AF}"/>
              </a:ext>
            </a:extLst>
          </p:cNvPr>
          <p:cNvSpPr>
            <a:spLocks noGrp="1"/>
          </p:cNvSpPr>
          <p:nvPr/>
        </p:nvSpPr>
        <p:spPr>
          <a:xfrm>
            <a:off x="9710928" y="4279392"/>
            <a:ext cx="1600200" cy="384048"/>
          </a:xfrm>
          <a:prstGeom prst="rect">
            <a:avLst/>
          </a:prstGeom>
          <a:noFill/>
        </p:spPr>
        <p:txBody>
          <a:bodyPr wrap="square" lIns="0" tIns="0" rIns="0" bIns="0" anchor="ctr"/>
          <a:lstStyle/>
          <a:p>
            <a:pPr marL="0" indent="0" algn="ctr">
              <a:buNone/>
            </a:pPr>
            <a:r>
              <a:rPr sz="1900" b="1">
                <a:solidFill>
                  <a:srgbClr val="E6EDF3"/>
                </a:solidFill>
                <a:latin typeface="Arial"/>
                <a:ea typeface="Arial"/>
                <a:cs typeface="Arial"/>
              </a:rPr>
              <a:t>Hypotheses</a:t>
            </a:r>
            <a:endParaRPr sz="1900"/>
          </a:p>
        </p:txBody>
      </p:sp>
      <p:sp>
        <p:nvSpPr>
          <p:cNvPr id="57" name="Text 55">
            <a:extLst>
              <a:ext uri="{FF2B5EF4-FFF2-40B4-BE49-F238E27FC236}">
                <a16:creationId xmlns:a16="http://schemas.microsoft.com/office/drawing/2014/main" id="{3FE47C80-F13C-486F-B979-1232B0628203}"/>
              </a:ext>
            </a:extLst>
          </p:cNvPr>
          <p:cNvSpPr>
            <a:spLocks noGrp="1"/>
          </p:cNvSpPr>
          <p:nvPr/>
        </p:nvSpPr>
        <p:spPr>
          <a:xfrm>
            <a:off x="2871216" y="4745736"/>
            <a:ext cx="2203704" cy="265176"/>
          </a:xfrm>
          <a:prstGeom prst="rect">
            <a:avLst/>
          </a:prstGeom>
          <a:noFill/>
        </p:spPr>
        <p:txBody>
          <a:bodyPr wrap="square" lIns="0" tIns="0" rIns="0" bIns="0" anchor="ctr"/>
          <a:lstStyle/>
          <a:p>
            <a:pPr marL="0" indent="0" algn="ctr">
              <a:buNone/>
            </a:pPr>
            <a:r>
              <a:rPr sz="1300" b="1">
                <a:solidFill>
                  <a:srgbClr val="3FB950"/>
                </a:solidFill>
                <a:latin typeface="Arial"/>
                <a:ea typeface="Arial"/>
                <a:cs typeface="Arial"/>
              </a:rPr>
              <a:t>Preflight + QC</a:t>
            </a:r>
            <a:endParaRPr sz="1300"/>
          </a:p>
        </p:txBody>
      </p:sp>
      <p:sp>
        <p:nvSpPr>
          <p:cNvPr id="58" name="Shape 56">
            <a:extLst>
              <a:ext uri="{FF2B5EF4-FFF2-40B4-BE49-F238E27FC236}">
                <a16:creationId xmlns:a16="http://schemas.microsoft.com/office/drawing/2014/main" id="{68A28C3C-F4E2-40FE-8CEB-DCC3484C28B7}"/>
              </a:ext>
            </a:extLst>
          </p:cNvPr>
          <p:cNvSpPr>
            <a:spLocks noGrp="1"/>
          </p:cNvSpPr>
          <p:nvPr/>
        </p:nvSpPr>
        <p:spPr>
          <a:xfrm>
            <a:off x="4005072" y="5239512"/>
            <a:ext cx="914" cy="429768"/>
          </a:xfrm>
          <a:prstGeom prst="line">
            <a:avLst/>
          </a:prstGeom>
          <a:noFill/>
          <a:ln w="21590">
            <a:solidFill>
              <a:srgbClr val="F85149"/>
            </a:solidFill>
            <a:prstDash val="solid"/>
          </a:ln>
        </p:spPr>
        <p:txBody>
          <a:bodyPr/>
          <a:lstStyle/>
          <a:p>
            <a:endParaRPr lang="en-US"/>
          </a:p>
        </p:txBody>
      </p:sp>
      <p:sp>
        <p:nvSpPr>
          <p:cNvPr id="59" name="Shape 57">
            <a:extLst>
              <a:ext uri="{FF2B5EF4-FFF2-40B4-BE49-F238E27FC236}">
                <a16:creationId xmlns:a16="http://schemas.microsoft.com/office/drawing/2014/main" id="{310738BB-A9D1-453D-899A-84639DC6B3D5}"/>
              </a:ext>
            </a:extLst>
          </p:cNvPr>
          <p:cNvSpPr>
            <a:spLocks noGrp="1"/>
          </p:cNvSpPr>
          <p:nvPr/>
        </p:nvSpPr>
        <p:spPr>
          <a:xfrm>
            <a:off x="4005072" y="5669280"/>
            <a:ext cx="1865376" cy="914"/>
          </a:xfrm>
          <a:prstGeom prst="line">
            <a:avLst/>
          </a:prstGeom>
          <a:noFill/>
          <a:ln w="21590">
            <a:solidFill>
              <a:srgbClr val="F85149"/>
            </a:solidFill>
            <a:prstDash val="solid"/>
          </a:ln>
        </p:spPr>
        <p:txBody>
          <a:bodyPr/>
          <a:lstStyle/>
          <a:p>
            <a:endParaRPr lang="en-US"/>
          </a:p>
        </p:txBody>
      </p:sp>
      <p:sp>
        <p:nvSpPr>
          <p:cNvPr id="60" name="Shape 58">
            <a:extLst>
              <a:ext uri="{FF2B5EF4-FFF2-40B4-BE49-F238E27FC236}">
                <a16:creationId xmlns:a16="http://schemas.microsoft.com/office/drawing/2014/main" id="{CDA48F60-AC83-4490-BE84-C6A6F7DA14F0}"/>
              </a:ext>
            </a:extLst>
          </p:cNvPr>
          <p:cNvSpPr>
            <a:spLocks noGrp="1"/>
          </p:cNvSpPr>
          <p:nvPr/>
        </p:nvSpPr>
        <p:spPr>
          <a:xfrm>
            <a:off x="5879592" y="5550408"/>
            <a:ext cx="237744" cy="237744"/>
          </a:xfrm>
          <a:prstGeom prst="ellipse">
            <a:avLst/>
          </a:prstGeom>
          <a:solidFill>
            <a:srgbClr val="F85149"/>
          </a:solidFill>
          <a:ln w="12700">
            <a:solidFill>
              <a:srgbClr val="F85149"/>
            </a:solidFill>
            <a:prstDash val="solid"/>
          </a:ln>
        </p:spPr>
        <p:txBody>
          <a:bodyPr/>
          <a:lstStyle/>
          <a:p>
            <a:endParaRPr lang="en-US"/>
          </a:p>
        </p:txBody>
      </p:sp>
      <p:sp>
        <p:nvSpPr>
          <p:cNvPr id="61" name="Text 59">
            <a:extLst>
              <a:ext uri="{FF2B5EF4-FFF2-40B4-BE49-F238E27FC236}">
                <a16:creationId xmlns:a16="http://schemas.microsoft.com/office/drawing/2014/main" id="{8CBE920D-25EA-406B-B54B-F25AEAE928AD}"/>
              </a:ext>
            </a:extLst>
          </p:cNvPr>
          <p:cNvSpPr>
            <a:spLocks noGrp="1"/>
          </p:cNvSpPr>
          <p:nvPr/>
        </p:nvSpPr>
        <p:spPr>
          <a:xfrm>
            <a:off x="6236208" y="5532120"/>
            <a:ext cx="1188720" cy="292608"/>
          </a:xfrm>
          <a:prstGeom prst="rect">
            <a:avLst/>
          </a:prstGeom>
          <a:noFill/>
        </p:spPr>
        <p:txBody>
          <a:bodyPr wrap="square" lIns="0" tIns="0" rIns="0" bIns="0" anchor="ctr"/>
          <a:lstStyle/>
          <a:p>
            <a:pPr marL="0" indent="0">
              <a:buNone/>
            </a:pPr>
            <a:r>
              <a:rPr sz="1400" b="1">
                <a:solidFill>
                  <a:srgbClr val="F85149"/>
                </a:solidFill>
                <a:latin typeface="Arial"/>
                <a:ea typeface="Arial"/>
                <a:cs typeface="Arial"/>
              </a:rPr>
              <a:t>STOP</a:t>
            </a:r>
            <a:endParaRPr sz="1400"/>
          </a:p>
        </p:txBody>
      </p:sp>
      <p:sp>
        <p:nvSpPr>
          <p:cNvPr id="62" name="Text 60">
            <a:extLst>
              <a:ext uri="{FF2B5EF4-FFF2-40B4-BE49-F238E27FC236}">
                <a16:creationId xmlns:a16="http://schemas.microsoft.com/office/drawing/2014/main" id="{4B322CB3-9099-4947-8851-AF11FC399CAA}"/>
              </a:ext>
            </a:extLst>
          </p:cNvPr>
          <p:cNvSpPr>
            <a:spLocks noGrp="1"/>
          </p:cNvSpPr>
          <p:nvPr/>
        </p:nvSpPr>
        <p:spPr>
          <a:xfrm>
            <a:off x="603504" y="5925312"/>
            <a:ext cx="10424160" cy="292608"/>
          </a:xfrm>
          <a:prstGeom prst="rect">
            <a:avLst/>
          </a:prstGeom>
          <a:noFill/>
        </p:spPr>
        <p:txBody>
          <a:bodyPr wrap="square" lIns="0" tIns="0" rIns="0" bIns="0" anchor="ctr"/>
          <a:lstStyle/>
          <a:p>
            <a:pPr marL="0" indent="0">
              <a:buNone/>
            </a:pPr>
            <a:r>
              <a:rPr sz="1900">
                <a:solidFill>
                  <a:srgbClr val="E6EDF3"/>
                </a:solidFill>
                <a:latin typeface="Arial"/>
                <a:ea typeface="Arial"/>
                <a:cs typeface="Arial"/>
              </a:rPr>
              <a:t>Human judgement stays in the loop.</a:t>
            </a:r>
            <a:endParaRPr sz="1900"/>
          </a:p>
        </p:txBody>
      </p:sp>
      <p:pic>
        <p:nvPicPr>
          <p:cNvPr id="125" name="Picture 124"/>
          <p:cNvPicPr>
            <a:picLocks noChangeAspect="1"/>
          </p:cNvPicPr>
          <p:nvPr/>
        </p:nvPicPr>
        <p:blipFill>
          <a:blip r:embed="rId3"/>
          <a:stretch/>
        </p:blipFill>
        <p:spPr>
          <a:xfrm>
            <a:off x="11201400" y="304800"/>
            <a:ext cx="381000" cy="381000"/>
          </a:xfrm>
          <a:prstGeom prst="rect">
            <a:avLst/>
          </a:prstGeom>
        </p:spPr>
      </p:pic>
    </p:spTree>
    <p:extLst>
      <p:ext uri="{BB962C8B-B14F-4D97-AF65-F5344CB8AC3E}">
        <p14:creationId xmlns:p14="http://schemas.microsoft.com/office/powerpoint/2010/main" val="1685064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0D411F3E-15E0-4186-BBC4-80B858448681}"/>
              </a:ext>
            </a:extLst>
          </p:cNvPr>
          <p:cNvSpPr>
            <a:spLocks noGrp="1"/>
          </p:cNvSpPr>
          <p:nvPr/>
        </p:nvSpPr>
        <p:spPr>
          <a:xfrm>
            <a:off x="594360" y="6400800"/>
            <a:ext cx="11000232" cy="914"/>
          </a:xfrm>
          <a:prstGeom prst="line">
            <a:avLst/>
          </a:prstGeom>
          <a:noFill/>
          <a:ln w="7620">
            <a:solidFill>
              <a:srgbClr val="30363D"/>
            </a:solidFill>
            <a:prstDash val="solid"/>
          </a:ln>
        </p:spPr>
        <p:txBody>
          <a:bodyPr/>
          <a:lstStyle/>
          <a:p>
            <a:endParaRPr lang="en-US"/>
          </a:p>
        </p:txBody>
      </p:sp>
      <p:sp>
        <p:nvSpPr>
          <p:cNvPr id="3" name="Text 1">
            <a:extLst>
              <a:ext uri="{FF2B5EF4-FFF2-40B4-BE49-F238E27FC236}">
                <a16:creationId xmlns:a16="http://schemas.microsoft.com/office/drawing/2014/main" id="{F2E15BA4-B4C6-4AF4-B651-B5DB8856795D}"/>
              </a:ext>
            </a:extLst>
          </p:cNvPr>
          <p:cNvSpPr>
            <a:spLocks noGrp="1"/>
          </p:cNvSpPr>
          <p:nvPr/>
        </p:nvSpPr>
        <p:spPr>
          <a:xfrm>
            <a:off x="594360" y="6501384"/>
            <a:ext cx="5486400" cy="146304"/>
          </a:xfrm>
          <a:prstGeom prst="rect">
            <a:avLst/>
          </a:prstGeom>
          <a:noFill/>
        </p:spPr>
        <p:txBody>
          <a:bodyPr wrap="square" lIns="0" tIns="0" rIns="0" bIns="0" anchor="ctr"/>
          <a:lstStyle/>
          <a:p>
            <a:pPr marL="0" indent="0">
              <a:buNone/>
            </a:pPr>
            <a:r>
              <a:rPr sz="860" spc="110">
                <a:solidFill>
                  <a:srgbClr val="8B949E"/>
                </a:solidFill>
                <a:latin typeface="Arial"/>
                <a:ea typeface="Arial"/>
                <a:cs typeface="Arial"/>
              </a:rPr>
              <a:t>CLAWBIO  /  TRUSTWORTHY AGENTIC GENOMICS</a:t>
            </a:r>
            <a:endParaRPr sz="860"/>
          </a:p>
        </p:txBody>
      </p:sp>
      <p:sp>
        <p:nvSpPr>
          <p:cNvPr id="4" name="Text 2">
            <a:extLst>
              <a:ext uri="{FF2B5EF4-FFF2-40B4-BE49-F238E27FC236}">
                <a16:creationId xmlns:a16="http://schemas.microsoft.com/office/drawing/2014/main" id="{8F7CF006-CAAD-40E2-AE6E-9DA8AF6415CE}"/>
              </a:ext>
            </a:extLst>
          </p:cNvPr>
          <p:cNvSpPr>
            <a:spLocks noGrp="1"/>
          </p:cNvSpPr>
          <p:nvPr/>
        </p:nvSpPr>
        <p:spPr>
          <a:xfrm>
            <a:off x="6492240" y="6492240"/>
            <a:ext cx="4407408" cy="164592"/>
          </a:xfrm>
          <a:prstGeom prst="rect">
            <a:avLst/>
          </a:prstGeom>
          <a:noFill/>
        </p:spPr>
        <p:txBody>
          <a:bodyPr wrap="square" lIns="0" tIns="0" rIns="0" bIns="0" anchor="ctr"/>
          <a:lstStyle/>
          <a:p>
            <a:pPr marL="0" indent="0" algn="r">
              <a:buNone/>
            </a:pPr>
            <a:r>
              <a:rPr sz="810">
                <a:solidFill>
                  <a:srgbClr val="8B949E"/>
                </a:solidFill>
                <a:latin typeface="Arial"/>
                <a:ea typeface="Arial"/>
                <a:cs typeface="Arial"/>
              </a:rPr>
              <a:t>Source: repository README</a:t>
            </a:r>
            <a:endParaRPr sz="810"/>
          </a:p>
        </p:txBody>
      </p:sp>
      <p:sp>
        <p:nvSpPr>
          <p:cNvPr id="5" name="Text 3">
            <a:extLst>
              <a:ext uri="{FF2B5EF4-FFF2-40B4-BE49-F238E27FC236}">
                <a16:creationId xmlns:a16="http://schemas.microsoft.com/office/drawing/2014/main" id="{3456A22E-A1D8-4EA4-B69C-7EE152B13A94}"/>
              </a:ext>
            </a:extLst>
          </p:cNvPr>
          <p:cNvSpPr>
            <a:spLocks noGrp="1"/>
          </p:cNvSpPr>
          <p:nvPr/>
        </p:nvSpPr>
        <p:spPr>
          <a:xfrm>
            <a:off x="11109960" y="6492240"/>
            <a:ext cx="475488" cy="164592"/>
          </a:xfrm>
          <a:prstGeom prst="rect">
            <a:avLst/>
          </a:prstGeom>
          <a:noFill/>
        </p:spPr>
        <p:txBody>
          <a:bodyPr wrap="square" lIns="0" tIns="0" rIns="0" bIns="0" anchor="ctr"/>
          <a:lstStyle/>
          <a:p>
            <a:pPr marL="0" indent="0" algn="r">
              <a:buNone/>
            </a:pPr>
            <a:r>
              <a:rPr sz="900">
                <a:solidFill>
                  <a:srgbClr val="8B949E"/>
                </a:solidFill>
                <a:latin typeface="Arial"/>
                <a:ea typeface="Arial"/>
                <a:cs typeface="Arial"/>
              </a:rPr>
              <a:t>12</a:t>
            </a:r>
            <a:endParaRPr sz="900"/>
          </a:p>
        </p:txBody>
      </p:sp>
      <p:sp>
        <p:nvSpPr>
          <p:cNvPr id="6" name="Text 4">
            <a:extLst>
              <a:ext uri="{FF2B5EF4-FFF2-40B4-BE49-F238E27FC236}">
                <a16:creationId xmlns:a16="http://schemas.microsoft.com/office/drawing/2014/main" id="{EB8AE6BC-0940-4A07-A34A-583F504DEC73}"/>
              </a:ext>
            </a:extLst>
          </p:cNvPr>
          <p:cNvSpPr>
            <a:spLocks noGrp="1"/>
          </p:cNvSpPr>
          <p:nvPr/>
        </p:nvSpPr>
        <p:spPr>
          <a:xfrm>
            <a:off x="594360" y="429768"/>
            <a:ext cx="10607040" cy="201168"/>
          </a:xfrm>
          <a:prstGeom prst="rect">
            <a:avLst/>
          </a:prstGeom>
          <a:noFill/>
        </p:spPr>
        <p:txBody>
          <a:bodyPr wrap="square" lIns="0" tIns="0" rIns="0" bIns="0" anchor="ctr"/>
          <a:lstStyle/>
          <a:p>
            <a:pPr marL="0" indent="0">
              <a:buNone/>
            </a:pPr>
            <a:r>
              <a:rPr sz="1050" b="1" spc="240">
                <a:solidFill>
                  <a:srgbClr val="3FB950"/>
                </a:solidFill>
                <a:latin typeface="Arial"/>
                <a:ea typeface="Arial"/>
                <a:cs typeface="Arial"/>
              </a:rPr>
              <a:t>REPRODUCIBILITY BY DESIGN</a:t>
            </a:r>
            <a:endParaRPr sz="1050"/>
          </a:p>
        </p:txBody>
      </p:sp>
      <p:sp>
        <p:nvSpPr>
          <p:cNvPr id="7" name="Text 5">
            <a:extLst>
              <a:ext uri="{FF2B5EF4-FFF2-40B4-BE49-F238E27FC236}">
                <a16:creationId xmlns:a16="http://schemas.microsoft.com/office/drawing/2014/main" id="{96715FC4-DBAF-44FF-888E-B654619DE0C2}"/>
              </a:ext>
            </a:extLst>
          </p:cNvPr>
          <p:cNvSpPr>
            <a:spLocks noGrp="1"/>
          </p:cNvSpPr>
          <p:nvPr/>
        </p:nvSpPr>
        <p:spPr>
          <a:xfrm>
            <a:off x="594360" y="868680"/>
            <a:ext cx="10698480" cy="1307592"/>
          </a:xfrm>
          <a:prstGeom prst="rect">
            <a:avLst/>
          </a:prstGeom>
          <a:noFill/>
        </p:spPr>
        <p:txBody>
          <a:bodyPr wrap="square" lIns="0" tIns="0" rIns="0" bIns="0" anchor="t"/>
          <a:lstStyle/>
          <a:p>
            <a:pPr marL="0" indent="0">
              <a:lnSpc>
                <a:spcPct val="100000"/>
              </a:lnSpc>
              <a:buNone/>
            </a:pPr>
            <a:r>
              <a:rPr sz="4300" b="1">
                <a:solidFill>
                  <a:srgbClr val="E6EDF3"/>
                </a:solidFill>
                <a:latin typeface="Arial"/>
                <a:ea typeface="Arial"/>
                <a:cs typeface="Arial"/>
              </a:rPr>
              <a:t>Every answer needs</a:t>
            </a:r>
            <a:endParaRPr sz="4300"/>
          </a:p>
          <a:p>
            <a:pPr marL="0" indent="0">
              <a:lnSpc>
                <a:spcPct val="100000"/>
              </a:lnSpc>
              <a:buNone/>
            </a:pPr>
            <a:r>
              <a:rPr sz="4300" b="1">
                <a:solidFill>
                  <a:srgbClr val="E6EDF3"/>
                </a:solidFill>
                <a:latin typeface="Arial"/>
                <a:ea typeface="Arial"/>
                <a:cs typeface="Arial"/>
              </a:rPr>
              <a:t>an evidence trail.</a:t>
            </a:r>
            <a:endParaRPr sz="4300"/>
          </a:p>
        </p:txBody>
      </p:sp>
      <p:sp>
        <p:nvSpPr>
          <p:cNvPr id="8" name="Shape 6">
            <a:extLst>
              <a:ext uri="{FF2B5EF4-FFF2-40B4-BE49-F238E27FC236}">
                <a16:creationId xmlns:a16="http://schemas.microsoft.com/office/drawing/2014/main" id="{ACCD6FA7-6F30-41F0-8F65-B79C54EEA285}"/>
              </a:ext>
            </a:extLst>
          </p:cNvPr>
          <p:cNvSpPr>
            <a:spLocks noGrp="1"/>
          </p:cNvSpPr>
          <p:nvPr/>
        </p:nvSpPr>
        <p:spPr>
          <a:xfrm>
            <a:off x="794522" y="2709367"/>
            <a:ext cx="358628" cy="392552"/>
          </a:xfrm>
          <a:prstGeom prst="can">
            <a:avLst/>
          </a:prstGeom>
          <a:solidFill>
            <a:srgbClr val="0D1117"/>
          </a:solidFill>
          <a:ln w="19050">
            <a:solidFill>
              <a:srgbClr val="3FB950"/>
            </a:solidFill>
            <a:prstDash val="solid"/>
          </a:ln>
        </p:spPr>
        <p:txBody>
          <a:bodyPr/>
          <a:lstStyle/>
          <a:p>
            <a:endParaRPr lang="en-US"/>
          </a:p>
        </p:txBody>
      </p:sp>
      <p:sp>
        <p:nvSpPr>
          <p:cNvPr id="9" name="Shape 7">
            <a:extLst>
              <a:ext uri="{FF2B5EF4-FFF2-40B4-BE49-F238E27FC236}">
                <a16:creationId xmlns:a16="http://schemas.microsoft.com/office/drawing/2014/main" id="{B04A528C-D685-4DC9-A607-05BB8F301F45}"/>
              </a:ext>
            </a:extLst>
          </p:cNvPr>
          <p:cNvSpPr>
            <a:spLocks noGrp="1"/>
          </p:cNvSpPr>
          <p:nvPr/>
        </p:nvSpPr>
        <p:spPr>
          <a:xfrm>
            <a:off x="813907" y="2888681"/>
            <a:ext cx="319857" cy="914"/>
          </a:xfrm>
          <a:prstGeom prst="line">
            <a:avLst/>
          </a:prstGeom>
          <a:noFill/>
          <a:ln w="12700">
            <a:solidFill>
              <a:srgbClr val="3FB950"/>
            </a:solidFill>
            <a:prstDash val="solid"/>
          </a:ln>
        </p:spPr>
        <p:txBody>
          <a:bodyPr/>
          <a:lstStyle/>
          <a:p>
            <a:endParaRPr lang="en-US"/>
          </a:p>
        </p:txBody>
      </p:sp>
      <p:sp>
        <p:nvSpPr>
          <p:cNvPr id="10" name="Text 8">
            <a:extLst>
              <a:ext uri="{FF2B5EF4-FFF2-40B4-BE49-F238E27FC236}">
                <a16:creationId xmlns:a16="http://schemas.microsoft.com/office/drawing/2014/main" id="{8EB31950-CFF4-4E7C-B57A-203CCF20900C}"/>
              </a:ext>
            </a:extLst>
          </p:cNvPr>
          <p:cNvSpPr>
            <a:spLocks noGrp="1"/>
          </p:cNvSpPr>
          <p:nvPr/>
        </p:nvSpPr>
        <p:spPr>
          <a:xfrm>
            <a:off x="1481328" y="2724912"/>
            <a:ext cx="2743200" cy="292608"/>
          </a:xfrm>
          <a:prstGeom prst="rect">
            <a:avLst/>
          </a:prstGeom>
          <a:noFill/>
        </p:spPr>
        <p:txBody>
          <a:bodyPr wrap="square" lIns="0" tIns="0" rIns="0" bIns="0" anchor="ctr"/>
          <a:lstStyle/>
          <a:p>
            <a:pPr marL="0" indent="0">
              <a:buNone/>
            </a:pPr>
            <a:r>
              <a:rPr sz="2100" b="1">
                <a:solidFill>
                  <a:srgbClr val="E6EDF3"/>
                </a:solidFill>
                <a:latin typeface="Arial"/>
                <a:ea typeface="Arial"/>
                <a:cs typeface="Arial"/>
              </a:rPr>
              <a:t>Inputs</a:t>
            </a:r>
            <a:endParaRPr sz="2100"/>
          </a:p>
        </p:txBody>
      </p:sp>
      <p:sp>
        <p:nvSpPr>
          <p:cNvPr id="11" name="Shape 9">
            <a:extLst>
              <a:ext uri="{FF2B5EF4-FFF2-40B4-BE49-F238E27FC236}">
                <a16:creationId xmlns:a16="http://schemas.microsoft.com/office/drawing/2014/main" id="{4217176D-9AE3-408C-AFC5-08969042D8FC}"/>
              </a:ext>
            </a:extLst>
          </p:cNvPr>
          <p:cNvSpPr>
            <a:spLocks noGrp="1"/>
          </p:cNvSpPr>
          <p:nvPr/>
        </p:nvSpPr>
        <p:spPr>
          <a:xfrm>
            <a:off x="3849624" y="2907792"/>
            <a:ext cx="2432304" cy="914"/>
          </a:xfrm>
          <a:prstGeom prst="line">
            <a:avLst/>
          </a:prstGeom>
          <a:noFill/>
          <a:ln w="15240">
            <a:solidFill>
              <a:srgbClr val="30363D"/>
            </a:solidFill>
            <a:prstDash val="solid"/>
          </a:ln>
        </p:spPr>
        <p:txBody>
          <a:bodyPr/>
          <a:lstStyle/>
          <a:p>
            <a:endParaRPr lang="en-US"/>
          </a:p>
        </p:txBody>
      </p:sp>
      <p:sp>
        <p:nvSpPr>
          <p:cNvPr id="12" name="Shape 10">
            <a:extLst>
              <a:ext uri="{FF2B5EF4-FFF2-40B4-BE49-F238E27FC236}">
                <a16:creationId xmlns:a16="http://schemas.microsoft.com/office/drawing/2014/main" id="{DC59F276-B4DA-4B5A-BC1D-20C02B53E38C}"/>
              </a:ext>
            </a:extLst>
          </p:cNvPr>
          <p:cNvSpPr>
            <a:spLocks noGrp="1"/>
          </p:cNvSpPr>
          <p:nvPr/>
        </p:nvSpPr>
        <p:spPr>
          <a:xfrm>
            <a:off x="6281928" y="2907792"/>
            <a:ext cx="1069848" cy="1188720"/>
          </a:xfrm>
          <a:prstGeom prst="line">
            <a:avLst/>
          </a:prstGeom>
          <a:noFill/>
          <a:ln w="15240">
            <a:solidFill>
              <a:srgbClr val="30363D"/>
            </a:solidFill>
            <a:prstDash val="solid"/>
          </a:ln>
        </p:spPr>
        <p:txBody>
          <a:bodyPr/>
          <a:lstStyle/>
          <a:p>
            <a:endParaRPr lang="en-US"/>
          </a:p>
        </p:txBody>
      </p:sp>
      <p:sp>
        <p:nvSpPr>
          <p:cNvPr id="13" name="Shape 11">
            <a:extLst>
              <a:ext uri="{FF2B5EF4-FFF2-40B4-BE49-F238E27FC236}">
                <a16:creationId xmlns:a16="http://schemas.microsoft.com/office/drawing/2014/main" id="{2B3F2218-39F5-4327-A656-7D2296751B9E}"/>
              </a:ext>
            </a:extLst>
          </p:cNvPr>
          <p:cNvSpPr>
            <a:spLocks noGrp="1"/>
          </p:cNvSpPr>
          <p:nvPr/>
        </p:nvSpPr>
        <p:spPr>
          <a:xfrm>
            <a:off x="6245352" y="2871216"/>
            <a:ext cx="73152" cy="73152"/>
          </a:xfrm>
          <a:prstGeom prst="ellipse">
            <a:avLst/>
          </a:prstGeom>
          <a:solidFill>
            <a:srgbClr val="3FB950"/>
          </a:solidFill>
          <a:ln w="12700">
            <a:solidFill>
              <a:srgbClr val="3FB950"/>
            </a:solidFill>
            <a:prstDash val="solid"/>
          </a:ln>
        </p:spPr>
        <p:txBody>
          <a:bodyPr/>
          <a:lstStyle/>
          <a:p>
            <a:endParaRPr lang="en-US"/>
          </a:p>
        </p:txBody>
      </p:sp>
      <p:sp>
        <p:nvSpPr>
          <p:cNvPr id="14" name="Shape 12">
            <a:extLst>
              <a:ext uri="{FF2B5EF4-FFF2-40B4-BE49-F238E27FC236}">
                <a16:creationId xmlns:a16="http://schemas.microsoft.com/office/drawing/2014/main" id="{1F69FE32-8A8D-4FB4-BD0C-7E032958AF34}"/>
              </a:ext>
            </a:extLst>
          </p:cNvPr>
          <p:cNvSpPr>
            <a:spLocks noGrp="1"/>
          </p:cNvSpPr>
          <p:nvPr/>
        </p:nvSpPr>
        <p:spPr>
          <a:xfrm>
            <a:off x="818754" y="3412907"/>
            <a:ext cx="310164" cy="407091"/>
          </a:xfrm>
          <a:prstGeom prst="rect">
            <a:avLst/>
          </a:prstGeom>
          <a:solidFill>
            <a:srgbClr val="0D1117"/>
          </a:solidFill>
          <a:ln w="12700">
            <a:solidFill>
              <a:srgbClr val="3FB950"/>
            </a:solidFill>
            <a:prstDash val="solid"/>
          </a:ln>
        </p:spPr>
        <p:txBody>
          <a:bodyPr/>
          <a:lstStyle/>
          <a:p>
            <a:endParaRPr lang="en-US"/>
          </a:p>
        </p:txBody>
      </p:sp>
      <p:sp>
        <p:nvSpPr>
          <p:cNvPr id="15" name="Shape 13">
            <a:extLst>
              <a:ext uri="{FF2B5EF4-FFF2-40B4-BE49-F238E27FC236}">
                <a16:creationId xmlns:a16="http://schemas.microsoft.com/office/drawing/2014/main" id="{1CBD0644-75A6-4311-8C90-34622D9EAE86}"/>
              </a:ext>
            </a:extLst>
          </p:cNvPr>
          <p:cNvSpPr>
            <a:spLocks noGrp="1"/>
          </p:cNvSpPr>
          <p:nvPr/>
        </p:nvSpPr>
        <p:spPr>
          <a:xfrm>
            <a:off x="877685" y="3543176"/>
            <a:ext cx="192302" cy="914"/>
          </a:xfrm>
          <a:prstGeom prst="line">
            <a:avLst/>
          </a:prstGeom>
          <a:noFill/>
          <a:ln w="17780">
            <a:solidFill>
              <a:srgbClr val="3FB950"/>
            </a:solidFill>
            <a:prstDash val="solid"/>
          </a:ln>
        </p:spPr>
        <p:txBody>
          <a:bodyPr/>
          <a:lstStyle/>
          <a:p>
            <a:endParaRPr lang="en-US"/>
          </a:p>
        </p:txBody>
      </p:sp>
      <p:sp>
        <p:nvSpPr>
          <p:cNvPr id="16" name="Shape 14">
            <a:extLst>
              <a:ext uri="{FF2B5EF4-FFF2-40B4-BE49-F238E27FC236}">
                <a16:creationId xmlns:a16="http://schemas.microsoft.com/office/drawing/2014/main" id="{2766642A-F4C6-42EE-95C7-23F5D70E8164}"/>
              </a:ext>
            </a:extLst>
          </p:cNvPr>
          <p:cNvSpPr>
            <a:spLocks noGrp="1"/>
          </p:cNvSpPr>
          <p:nvPr/>
        </p:nvSpPr>
        <p:spPr>
          <a:xfrm>
            <a:off x="877685" y="3612381"/>
            <a:ext cx="192302" cy="914"/>
          </a:xfrm>
          <a:prstGeom prst="line">
            <a:avLst/>
          </a:prstGeom>
          <a:noFill/>
          <a:ln w="17780">
            <a:solidFill>
              <a:srgbClr val="3FB950"/>
            </a:solidFill>
            <a:prstDash val="solid"/>
          </a:ln>
        </p:spPr>
        <p:txBody>
          <a:bodyPr/>
          <a:lstStyle/>
          <a:p>
            <a:endParaRPr lang="en-US"/>
          </a:p>
        </p:txBody>
      </p:sp>
      <p:sp>
        <p:nvSpPr>
          <p:cNvPr id="17" name="Shape 15">
            <a:extLst>
              <a:ext uri="{FF2B5EF4-FFF2-40B4-BE49-F238E27FC236}">
                <a16:creationId xmlns:a16="http://schemas.microsoft.com/office/drawing/2014/main" id="{6A022BCF-65F2-4C96-8DBC-A50B750EFB65}"/>
              </a:ext>
            </a:extLst>
          </p:cNvPr>
          <p:cNvSpPr>
            <a:spLocks noGrp="1"/>
          </p:cNvSpPr>
          <p:nvPr/>
        </p:nvSpPr>
        <p:spPr>
          <a:xfrm>
            <a:off x="877685" y="3681587"/>
            <a:ext cx="139574" cy="914"/>
          </a:xfrm>
          <a:prstGeom prst="line">
            <a:avLst/>
          </a:prstGeom>
          <a:noFill/>
          <a:ln w="17780">
            <a:solidFill>
              <a:srgbClr val="3FB950"/>
            </a:solidFill>
            <a:prstDash val="solid"/>
          </a:ln>
        </p:spPr>
        <p:txBody>
          <a:bodyPr/>
          <a:lstStyle/>
          <a:p>
            <a:endParaRPr lang="en-US"/>
          </a:p>
        </p:txBody>
      </p:sp>
      <p:sp>
        <p:nvSpPr>
          <p:cNvPr id="18" name="Text 16">
            <a:extLst>
              <a:ext uri="{FF2B5EF4-FFF2-40B4-BE49-F238E27FC236}">
                <a16:creationId xmlns:a16="http://schemas.microsoft.com/office/drawing/2014/main" id="{7ABD476D-885B-4A8A-BC78-E159CA7C12ED}"/>
              </a:ext>
            </a:extLst>
          </p:cNvPr>
          <p:cNvSpPr>
            <a:spLocks noGrp="1"/>
          </p:cNvSpPr>
          <p:nvPr/>
        </p:nvSpPr>
        <p:spPr>
          <a:xfrm>
            <a:off x="1481328" y="3438144"/>
            <a:ext cx="2743200" cy="292608"/>
          </a:xfrm>
          <a:prstGeom prst="rect">
            <a:avLst/>
          </a:prstGeom>
          <a:noFill/>
        </p:spPr>
        <p:txBody>
          <a:bodyPr wrap="square" lIns="0" tIns="0" rIns="0" bIns="0" anchor="ctr"/>
          <a:lstStyle/>
          <a:p>
            <a:pPr marL="0" indent="0">
              <a:buNone/>
            </a:pPr>
            <a:r>
              <a:rPr sz="2100" b="1">
                <a:solidFill>
                  <a:srgbClr val="E6EDF3"/>
                </a:solidFill>
                <a:latin typeface="Arial"/>
                <a:ea typeface="Arial"/>
                <a:cs typeface="Arial"/>
              </a:rPr>
              <a:t>Method</a:t>
            </a:r>
            <a:endParaRPr sz="2100"/>
          </a:p>
        </p:txBody>
      </p:sp>
      <p:sp>
        <p:nvSpPr>
          <p:cNvPr id="19" name="Shape 17">
            <a:extLst>
              <a:ext uri="{FF2B5EF4-FFF2-40B4-BE49-F238E27FC236}">
                <a16:creationId xmlns:a16="http://schemas.microsoft.com/office/drawing/2014/main" id="{20E85173-7163-46A1-A090-7DB0AEF34246}"/>
              </a:ext>
            </a:extLst>
          </p:cNvPr>
          <p:cNvSpPr>
            <a:spLocks noGrp="1"/>
          </p:cNvSpPr>
          <p:nvPr/>
        </p:nvSpPr>
        <p:spPr>
          <a:xfrm>
            <a:off x="3849624" y="3621024"/>
            <a:ext cx="2432304" cy="914"/>
          </a:xfrm>
          <a:prstGeom prst="line">
            <a:avLst/>
          </a:prstGeom>
          <a:noFill/>
          <a:ln w="15240">
            <a:solidFill>
              <a:srgbClr val="30363D"/>
            </a:solidFill>
            <a:prstDash val="solid"/>
          </a:ln>
        </p:spPr>
        <p:txBody>
          <a:bodyPr/>
          <a:lstStyle/>
          <a:p>
            <a:endParaRPr lang="en-US"/>
          </a:p>
        </p:txBody>
      </p:sp>
      <p:sp>
        <p:nvSpPr>
          <p:cNvPr id="20" name="Shape 18">
            <a:extLst>
              <a:ext uri="{FF2B5EF4-FFF2-40B4-BE49-F238E27FC236}">
                <a16:creationId xmlns:a16="http://schemas.microsoft.com/office/drawing/2014/main" id="{2A65A39B-E172-4F15-8E8A-B4451EC3C0EB}"/>
              </a:ext>
            </a:extLst>
          </p:cNvPr>
          <p:cNvSpPr>
            <a:spLocks noGrp="1"/>
          </p:cNvSpPr>
          <p:nvPr/>
        </p:nvSpPr>
        <p:spPr>
          <a:xfrm>
            <a:off x="6281928" y="3621024"/>
            <a:ext cx="1069848" cy="475488"/>
          </a:xfrm>
          <a:prstGeom prst="line">
            <a:avLst/>
          </a:prstGeom>
          <a:noFill/>
          <a:ln w="15240">
            <a:solidFill>
              <a:srgbClr val="30363D"/>
            </a:solidFill>
            <a:prstDash val="solid"/>
          </a:ln>
        </p:spPr>
        <p:txBody>
          <a:bodyPr/>
          <a:lstStyle/>
          <a:p>
            <a:endParaRPr lang="en-US"/>
          </a:p>
        </p:txBody>
      </p:sp>
      <p:sp>
        <p:nvSpPr>
          <p:cNvPr id="21" name="Shape 19">
            <a:extLst>
              <a:ext uri="{FF2B5EF4-FFF2-40B4-BE49-F238E27FC236}">
                <a16:creationId xmlns:a16="http://schemas.microsoft.com/office/drawing/2014/main" id="{A4CC9B70-C3FF-4A31-90E7-64B7BE775EF1}"/>
              </a:ext>
            </a:extLst>
          </p:cNvPr>
          <p:cNvSpPr>
            <a:spLocks noGrp="1"/>
          </p:cNvSpPr>
          <p:nvPr/>
        </p:nvSpPr>
        <p:spPr>
          <a:xfrm>
            <a:off x="6245352" y="3584448"/>
            <a:ext cx="73152" cy="73152"/>
          </a:xfrm>
          <a:prstGeom prst="ellipse">
            <a:avLst/>
          </a:prstGeom>
          <a:solidFill>
            <a:srgbClr val="3FB950"/>
          </a:solidFill>
          <a:ln w="12700">
            <a:solidFill>
              <a:srgbClr val="3FB950"/>
            </a:solidFill>
            <a:prstDash val="solid"/>
          </a:ln>
        </p:spPr>
        <p:txBody>
          <a:bodyPr/>
          <a:lstStyle/>
          <a:p>
            <a:endParaRPr lang="en-US"/>
          </a:p>
        </p:txBody>
      </p:sp>
      <p:sp>
        <p:nvSpPr>
          <p:cNvPr id="22" name="Shape 20">
            <a:extLst>
              <a:ext uri="{FF2B5EF4-FFF2-40B4-BE49-F238E27FC236}">
                <a16:creationId xmlns:a16="http://schemas.microsoft.com/office/drawing/2014/main" id="{726D24DC-CD70-49FD-9A16-E7402211B545}"/>
              </a:ext>
            </a:extLst>
          </p:cNvPr>
          <p:cNvSpPr>
            <a:spLocks noGrp="1"/>
          </p:cNvSpPr>
          <p:nvPr/>
        </p:nvSpPr>
        <p:spPr>
          <a:xfrm>
            <a:off x="760598" y="4160063"/>
            <a:ext cx="426476" cy="339242"/>
          </a:xfrm>
          <a:prstGeom prst="rect">
            <a:avLst/>
          </a:prstGeom>
          <a:solidFill>
            <a:srgbClr val="0D1117"/>
          </a:solidFill>
          <a:ln w="12700">
            <a:solidFill>
              <a:srgbClr val="3FB950"/>
            </a:solidFill>
            <a:prstDash val="solid"/>
          </a:ln>
        </p:spPr>
        <p:txBody>
          <a:bodyPr/>
          <a:lstStyle/>
          <a:p>
            <a:endParaRPr lang="en-US"/>
          </a:p>
        </p:txBody>
      </p:sp>
      <p:sp>
        <p:nvSpPr>
          <p:cNvPr id="23" name="Shape 21">
            <a:extLst>
              <a:ext uri="{FF2B5EF4-FFF2-40B4-BE49-F238E27FC236}">
                <a16:creationId xmlns:a16="http://schemas.microsoft.com/office/drawing/2014/main" id="{B9F480AE-EE41-4A87-817C-8E126184350F}"/>
              </a:ext>
            </a:extLst>
          </p:cNvPr>
          <p:cNvSpPr>
            <a:spLocks noGrp="1"/>
          </p:cNvSpPr>
          <p:nvPr/>
        </p:nvSpPr>
        <p:spPr>
          <a:xfrm>
            <a:off x="760598" y="4234696"/>
            <a:ext cx="426476" cy="914"/>
          </a:xfrm>
          <a:prstGeom prst="line">
            <a:avLst/>
          </a:prstGeom>
          <a:noFill/>
          <a:ln w="12700">
            <a:solidFill>
              <a:srgbClr val="3FB950"/>
            </a:solidFill>
            <a:prstDash val="solid"/>
          </a:ln>
        </p:spPr>
        <p:txBody>
          <a:bodyPr/>
          <a:lstStyle/>
          <a:p>
            <a:endParaRPr lang="en-US"/>
          </a:p>
        </p:txBody>
      </p:sp>
      <p:sp>
        <p:nvSpPr>
          <p:cNvPr id="24" name="Text 22">
            <a:extLst>
              <a:ext uri="{FF2B5EF4-FFF2-40B4-BE49-F238E27FC236}">
                <a16:creationId xmlns:a16="http://schemas.microsoft.com/office/drawing/2014/main" id="{D7A6F7A5-983E-4092-A45E-8B7A8B5C2DFD}"/>
              </a:ext>
            </a:extLst>
          </p:cNvPr>
          <p:cNvSpPr>
            <a:spLocks noGrp="1"/>
          </p:cNvSpPr>
          <p:nvPr/>
        </p:nvSpPr>
        <p:spPr>
          <a:xfrm>
            <a:off x="820305" y="4251658"/>
            <a:ext cx="298533" cy="189976"/>
          </a:xfrm>
          <a:prstGeom prst="rect">
            <a:avLst/>
          </a:prstGeom>
          <a:noFill/>
        </p:spPr>
        <p:txBody>
          <a:bodyPr wrap="square" lIns="0" tIns="0" rIns="0" bIns="0" anchor="ctr"/>
          <a:lstStyle/>
          <a:p>
            <a:pPr marL="0" indent="0">
              <a:buNone/>
            </a:pPr>
            <a:r>
              <a:rPr sz="1200" b="1">
                <a:solidFill>
                  <a:srgbClr val="3FB950"/>
                </a:solidFill>
                <a:latin typeface="Arial"/>
                <a:ea typeface="Arial"/>
                <a:cs typeface="Arial"/>
              </a:rPr>
              <a:t>›_</a:t>
            </a:r>
            <a:endParaRPr sz="1200"/>
          </a:p>
        </p:txBody>
      </p:sp>
      <p:sp>
        <p:nvSpPr>
          <p:cNvPr id="25" name="Text 23">
            <a:extLst>
              <a:ext uri="{FF2B5EF4-FFF2-40B4-BE49-F238E27FC236}">
                <a16:creationId xmlns:a16="http://schemas.microsoft.com/office/drawing/2014/main" id="{35AE7AF7-4340-497D-AD2B-A0B6E1FA97C5}"/>
              </a:ext>
            </a:extLst>
          </p:cNvPr>
          <p:cNvSpPr>
            <a:spLocks noGrp="1"/>
          </p:cNvSpPr>
          <p:nvPr/>
        </p:nvSpPr>
        <p:spPr>
          <a:xfrm>
            <a:off x="1481328" y="4151376"/>
            <a:ext cx="2743200" cy="292608"/>
          </a:xfrm>
          <a:prstGeom prst="rect">
            <a:avLst/>
          </a:prstGeom>
          <a:noFill/>
        </p:spPr>
        <p:txBody>
          <a:bodyPr wrap="square" lIns="0" tIns="0" rIns="0" bIns="0" anchor="ctr"/>
          <a:lstStyle/>
          <a:p>
            <a:pPr marL="0" indent="0">
              <a:buNone/>
            </a:pPr>
            <a:r>
              <a:rPr sz="2100" b="1">
                <a:solidFill>
                  <a:srgbClr val="E6EDF3"/>
                </a:solidFill>
                <a:latin typeface="Arial"/>
                <a:ea typeface="Arial"/>
                <a:cs typeface="Arial"/>
              </a:rPr>
              <a:t>Execution</a:t>
            </a:r>
            <a:endParaRPr sz="2100"/>
          </a:p>
        </p:txBody>
      </p:sp>
      <p:sp>
        <p:nvSpPr>
          <p:cNvPr id="26" name="Shape 24">
            <a:extLst>
              <a:ext uri="{FF2B5EF4-FFF2-40B4-BE49-F238E27FC236}">
                <a16:creationId xmlns:a16="http://schemas.microsoft.com/office/drawing/2014/main" id="{7869CE2D-B7D9-4CAD-9C66-0CF8D764F1F2}"/>
              </a:ext>
            </a:extLst>
          </p:cNvPr>
          <p:cNvSpPr>
            <a:spLocks noGrp="1"/>
          </p:cNvSpPr>
          <p:nvPr/>
        </p:nvSpPr>
        <p:spPr>
          <a:xfrm>
            <a:off x="3849624" y="4334256"/>
            <a:ext cx="2432304" cy="914"/>
          </a:xfrm>
          <a:prstGeom prst="line">
            <a:avLst/>
          </a:prstGeom>
          <a:noFill/>
          <a:ln w="15240">
            <a:solidFill>
              <a:srgbClr val="30363D"/>
            </a:solidFill>
            <a:prstDash val="solid"/>
          </a:ln>
        </p:spPr>
        <p:txBody>
          <a:bodyPr/>
          <a:lstStyle/>
          <a:p>
            <a:endParaRPr lang="en-US"/>
          </a:p>
        </p:txBody>
      </p:sp>
      <p:sp>
        <p:nvSpPr>
          <p:cNvPr id="27" name="Shape 25">
            <a:extLst>
              <a:ext uri="{FF2B5EF4-FFF2-40B4-BE49-F238E27FC236}">
                <a16:creationId xmlns:a16="http://schemas.microsoft.com/office/drawing/2014/main" id="{11160E88-1A34-44A6-A5D9-8E3E2D99C76D}"/>
              </a:ext>
            </a:extLst>
          </p:cNvPr>
          <p:cNvSpPr>
            <a:spLocks noGrp="1"/>
          </p:cNvSpPr>
          <p:nvPr/>
        </p:nvSpPr>
        <p:spPr>
          <a:xfrm flipV="1">
            <a:off x="6281928" y="4096512"/>
            <a:ext cx="1069848" cy="237744"/>
          </a:xfrm>
          <a:prstGeom prst="line">
            <a:avLst/>
          </a:prstGeom>
          <a:noFill/>
          <a:ln w="15240">
            <a:solidFill>
              <a:srgbClr val="30363D"/>
            </a:solidFill>
            <a:prstDash val="solid"/>
          </a:ln>
        </p:spPr>
        <p:txBody>
          <a:bodyPr/>
          <a:lstStyle/>
          <a:p>
            <a:endParaRPr lang="en-US"/>
          </a:p>
        </p:txBody>
      </p:sp>
      <p:sp>
        <p:nvSpPr>
          <p:cNvPr id="28" name="Shape 26">
            <a:extLst>
              <a:ext uri="{FF2B5EF4-FFF2-40B4-BE49-F238E27FC236}">
                <a16:creationId xmlns:a16="http://schemas.microsoft.com/office/drawing/2014/main" id="{1705E0F7-A4B4-4E60-A2DE-A6FD3ED1E2B6}"/>
              </a:ext>
            </a:extLst>
          </p:cNvPr>
          <p:cNvSpPr>
            <a:spLocks noGrp="1"/>
          </p:cNvSpPr>
          <p:nvPr/>
        </p:nvSpPr>
        <p:spPr>
          <a:xfrm>
            <a:off x="6245352" y="4297680"/>
            <a:ext cx="73152" cy="73152"/>
          </a:xfrm>
          <a:prstGeom prst="ellipse">
            <a:avLst/>
          </a:prstGeom>
          <a:solidFill>
            <a:srgbClr val="3FB950"/>
          </a:solidFill>
          <a:ln w="12700">
            <a:solidFill>
              <a:srgbClr val="3FB950"/>
            </a:solidFill>
            <a:prstDash val="solid"/>
          </a:ln>
        </p:spPr>
        <p:txBody>
          <a:bodyPr/>
          <a:lstStyle/>
          <a:p>
            <a:endParaRPr lang="en-US"/>
          </a:p>
        </p:txBody>
      </p:sp>
      <p:sp>
        <p:nvSpPr>
          <p:cNvPr id="29" name="Shape 27">
            <a:extLst>
              <a:ext uri="{FF2B5EF4-FFF2-40B4-BE49-F238E27FC236}">
                <a16:creationId xmlns:a16="http://schemas.microsoft.com/office/drawing/2014/main" id="{A86E246E-10BB-4707-ABCF-A6BCBD30FAC3}"/>
              </a:ext>
            </a:extLst>
          </p:cNvPr>
          <p:cNvSpPr>
            <a:spLocks noGrp="1"/>
          </p:cNvSpPr>
          <p:nvPr/>
        </p:nvSpPr>
        <p:spPr>
          <a:xfrm>
            <a:off x="779983" y="5222230"/>
            <a:ext cx="397398" cy="914"/>
          </a:xfrm>
          <a:prstGeom prst="line">
            <a:avLst/>
          </a:prstGeom>
          <a:noFill/>
          <a:ln w="15240">
            <a:solidFill>
              <a:srgbClr val="3FB950"/>
            </a:solidFill>
            <a:prstDash val="solid"/>
          </a:ln>
        </p:spPr>
        <p:txBody>
          <a:bodyPr/>
          <a:lstStyle/>
          <a:p>
            <a:endParaRPr lang="en-US"/>
          </a:p>
        </p:txBody>
      </p:sp>
      <p:sp>
        <p:nvSpPr>
          <p:cNvPr id="30" name="Shape 28">
            <a:extLst>
              <a:ext uri="{FF2B5EF4-FFF2-40B4-BE49-F238E27FC236}">
                <a16:creationId xmlns:a16="http://schemas.microsoft.com/office/drawing/2014/main" id="{C884A0EB-7B6A-432B-8C35-47B2ED52A697}"/>
              </a:ext>
            </a:extLst>
          </p:cNvPr>
          <p:cNvSpPr>
            <a:spLocks noGrp="1"/>
          </p:cNvSpPr>
          <p:nvPr/>
        </p:nvSpPr>
        <p:spPr>
          <a:xfrm>
            <a:off x="828446" y="5076840"/>
            <a:ext cx="63002" cy="145390"/>
          </a:xfrm>
          <a:prstGeom prst="rect">
            <a:avLst/>
          </a:prstGeom>
          <a:solidFill>
            <a:srgbClr val="3FB950"/>
          </a:solidFill>
          <a:ln w="12700">
            <a:solidFill>
              <a:srgbClr val="3FB950"/>
            </a:solidFill>
            <a:prstDash val="solid"/>
          </a:ln>
        </p:spPr>
        <p:txBody>
          <a:bodyPr/>
          <a:lstStyle/>
          <a:p>
            <a:endParaRPr lang="en-US"/>
          </a:p>
        </p:txBody>
      </p:sp>
      <p:sp>
        <p:nvSpPr>
          <p:cNvPr id="31" name="Shape 29">
            <a:extLst>
              <a:ext uri="{FF2B5EF4-FFF2-40B4-BE49-F238E27FC236}">
                <a16:creationId xmlns:a16="http://schemas.microsoft.com/office/drawing/2014/main" id="{B1497FD9-66A2-43CB-A2C0-165E78B1842B}"/>
              </a:ext>
            </a:extLst>
          </p:cNvPr>
          <p:cNvSpPr>
            <a:spLocks noGrp="1"/>
          </p:cNvSpPr>
          <p:nvPr/>
        </p:nvSpPr>
        <p:spPr>
          <a:xfrm>
            <a:off x="944758" y="4989606"/>
            <a:ext cx="63002" cy="232623"/>
          </a:xfrm>
          <a:prstGeom prst="rect">
            <a:avLst/>
          </a:prstGeom>
          <a:solidFill>
            <a:srgbClr val="3FB950"/>
          </a:solidFill>
          <a:ln w="12700">
            <a:solidFill>
              <a:srgbClr val="3FB950"/>
            </a:solidFill>
            <a:prstDash val="solid"/>
          </a:ln>
        </p:spPr>
        <p:txBody>
          <a:bodyPr/>
          <a:lstStyle/>
          <a:p>
            <a:endParaRPr lang="en-US"/>
          </a:p>
        </p:txBody>
      </p:sp>
      <p:sp>
        <p:nvSpPr>
          <p:cNvPr id="32" name="Shape 30">
            <a:extLst>
              <a:ext uri="{FF2B5EF4-FFF2-40B4-BE49-F238E27FC236}">
                <a16:creationId xmlns:a16="http://schemas.microsoft.com/office/drawing/2014/main" id="{6344DC9B-89B0-4426-9BD0-154EFECC65B1}"/>
              </a:ext>
            </a:extLst>
          </p:cNvPr>
          <p:cNvSpPr>
            <a:spLocks noGrp="1"/>
          </p:cNvSpPr>
          <p:nvPr/>
        </p:nvSpPr>
        <p:spPr>
          <a:xfrm>
            <a:off x="1061070" y="4902373"/>
            <a:ext cx="63002" cy="319857"/>
          </a:xfrm>
          <a:prstGeom prst="rect">
            <a:avLst/>
          </a:prstGeom>
          <a:solidFill>
            <a:srgbClr val="3FB950"/>
          </a:solidFill>
          <a:ln w="12700">
            <a:solidFill>
              <a:srgbClr val="3FB950"/>
            </a:solidFill>
            <a:prstDash val="solid"/>
          </a:ln>
        </p:spPr>
        <p:txBody>
          <a:bodyPr/>
          <a:lstStyle/>
          <a:p>
            <a:endParaRPr lang="en-US"/>
          </a:p>
        </p:txBody>
      </p:sp>
      <p:sp>
        <p:nvSpPr>
          <p:cNvPr id="33" name="Text 31">
            <a:extLst>
              <a:ext uri="{FF2B5EF4-FFF2-40B4-BE49-F238E27FC236}">
                <a16:creationId xmlns:a16="http://schemas.microsoft.com/office/drawing/2014/main" id="{FB9DA3D8-279A-4D01-9A99-97EA0CD7BCBF}"/>
              </a:ext>
            </a:extLst>
          </p:cNvPr>
          <p:cNvSpPr>
            <a:spLocks noGrp="1"/>
          </p:cNvSpPr>
          <p:nvPr/>
        </p:nvSpPr>
        <p:spPr>
          <a:xfrm>
            <a:off x="1481328" y="4864608"/>
            <a:ext cx="2743200" cy="292608"/>
          </a:xfrm>
          <a:prstGeom prst="rect">
            <a:avLst/>
          </a:prstGeom>
          <a:noFill/>
        </p:spPr>
        <p:txBody>
          <a:bodyPr wrap="square" lIns="0" tIns="0" rIns="0" bIns="0" anchor="ctr"/>
          <a:lstStyle/>
          <a:p>
            <a:pPr marL="0" indent="0">
              <a:buNone/>
            </a:pPr>
            <a:r>
              <a:rPr sz="2100" b="1">
                <a:solidFill>
                  <a:srgbClr val="E6EDF3"/>
                </a:solidFill>
                <a:latin typeface="Arial"/>
                <a:ea typeface="Arial"/>
                <a:cs typeface="Arial"/>
              </a:rPr>
              <a:t>Outputs</a:t>
            </a:r>
            <a:endParaRPr sz="2100"/>
          </a:p>
        </p:txBody>
      </p:sp>
      <p:sp>
        <p:nvSpPr>
          <p:cNvPr id="34" name="Shape 32">
            <a:extLst>
              <a:ext uri="{FF2B5EF4-FFF2-40B4-BE49-F238E27FC236}">
                <a16:creationId xmlns:a16="http://schemas.microsoft.com/office/drawing/2014/main" id="{4BD9C741-CF76-4A4E-80F6-B5C2ECE21589}"/>
              </a:ext>
            </a:extLst>
          </p:cNvPr>
          <p:cNvSpPr>
            <a:spLocks noGrp="1"/>
          </p:cNvSpPr>
          <p:nvPr/>
        </p:nvSpPr>
        <p:spPr>
          <a:xfrm>
            <a:off x="3849624" y="5047488"/>
            <a:ext cx="2432304" cy="914"/>
          </a:xfrm>
          <a:prstGeom prst="line">
            <a:avLst/>
          </a:prstGeom>
          <a:noFill/>
          <a:ln w="15240">
            <a:solidFill>
              <a:srgbClr val="30363D"/>
            </a:solidFill>
            <a:prstDash val="solid"/>
          </a:ln>
        </p:spPr>
        <p:txBody>
          <a:bodyPr/>
          <a:lstStyle/>
          <a:p>
            <a:endParaRPr lang="en-US"/>
          </a:p>
        </p:txBody>
      </p:sp>
      <p:sp>
        <p:nvSpPr>
          <p:cNvPr id="35" name="Shape 33">
            <a:extLst>
              <a:ext uri="{FF2B5EF4-FFF2-40B4-BE49-F238E27FC236}">
                <a16:creationId xmlns:a16="http://schemas.microsoft.com/office/drawing/2014/main" id="{0B83D0BF-B7AA-49B5-AF9F-FEC690336A4C}"/>
              </a:ext>
            </a:extLst>
          </p:cNvPr>
          <p:cNvSpPr>
            <a:spLocks noGrp="1"/>
          </p:cNvSpPr>
          <p:nvPr/>
        </p:nvSpPr>
        <p:spPr>
          <a:xfrm flipV="1">
            <a:off x="6281928" y="4096512"/>
            <a:ext cx="1069848" cy="950976"/>
          </a:xfrm>
          <a:prstGeom prst="line">
            <a:avLst/>
          </a:prstGeom>
          <a:noFill/>
          <a:ln w="15240">
            <a:solidFill>
              <a:srgbClr val="30363D"/>
            </a:solidFill>
            <a:prstDash val="solid"/>
          </a:ln>
        </p:spPr>
        <p:txBody>
          <a:bodyPr/>
          <a:lstStyle/>
          <a:p>
            <a:endParaRPr lang="en-US"/>
          </a:p>
        </p:txBody>
      </p:sp>
      <p:sp>
        <p:nvSpPr>
          <p:cNvPr id="36" name="Shape 34">
            <a:extLst>
              <a:ext uri="{FF2B5EF4-FFF2-40B4-BE49-F238E27FC236}">
                <a16:creationId xmlns:a16="http://schemas.microsoft.com/office/drawing/2014/main" id="{058A8F69-69D2-4896-A36F-E70875FC921A}"/>
              </a:ext>
            </a:extLst>
          </p:cNvPr>
          <p:cNvSpPr>
            <a:spLocks noGrp="1"/>
          </p:cNvSpPr>
          <p:nvPr/>
        </p:nvSpPr>
        <p:spPr>
          <a:xfrm>
            <a:off x="6245352" y="5010912"/>
            <a:ext cx="73152" cy="73152"/>
          </a:xfrm>
          <a:prstGeom prst="ellipse">
            <a:avLst/>
          </a:prstGeom>
          <a:solidFill>
            <a:srgbClr val="3FB950"/>
          </a:solidFill>
          <a:ln w="12700">
            <a:solidFill>
              <a:srgbClr val="3FB950"/>
            </a:solidFill>
            <a:prstDash val="solid"/>
          </a:ln>
        </p:spPr>
        <p:txBody>
          <a:bodyPr/>
          <a:lstStyle/>
          <a:p>
            <a:endParaRPr lang="en-US"/>
          </a:p>
        </p:txBody>
      </p:sp>
      <p:sp>
        <p:nvSpPr>
          <p:cNvPr id="37" name="Shape 35">
            <a:extLst>
              <a:ext uri="{FF2B5EF4-FFF2-40B4-BE49-F238E27FC236}">
                <a16:creationId xmlns:a16="http://schemas.microsoft.com/office/drawing/2014/main" id="{7C62DE37-3299-4B48-9DA9-2AE598F5695B}"/>
              </a:ext>
            </a:extLst>
          </p:cNvPr>
          <p:cNvSpPr>
            <a:spLocks noGrp="1"/>
          </p:cNvSpPr>
          <p:nvPr/>
        </p:nvSpPr>
        <p:spPr>
          <a:xfrm>
            <a:off x="7662672" y="2487168"/>
            <a:ext cx="2862072" cy="3401568"/>
          </a:xfrm>
          <a:prstGeom prst="rect">
            <a:avLst/>
          </a:prstGeom>
          <a:solidFill>
            <a:srgbClr val="161B22"/>
          </a:solidFill>
          <a:ln w="12700">
            <a:solidFill>
              <a:srgbClr val="30363D"/>
            </a:solidFill>
            <a:prstDash val="solid"/>
          </a:ln>
        </p:spPr>
        <p:txBody>
          <a:bodyPr/>
          <a:lstStyle/>
          <a:p>
            <a:endParaRPr lang="en-US"/>
          </a:p>
        </p:txBody>
      </p:sp>
      <p:sp>
        <p:nvSpPr>
          <p:cNvPr id="38" name="Shape 36">
            <a:extLst>
              <a:ext uri="{FF2B5EF4-FFF2-40B4-BE49-F238E27FC236}">
                <a16:creationId xmlns:a16="http://schemas.microsoft.com/office/drawing/2014/main" id="{8FB66E20-AAE4-445F-BFB6-7AE8CC7768B7}"/>
              </a:ext>
            </a:extLst>
          </p:cNvPr>
          <p:cNvSpPr>
            <a:spLocks noGrp="1"/>
          </p:cNvSpPr>
          <p:nvPr/>
        </p:nvSpPr>
        <p:spPr>
          <a:xfrm>
            <a:off x="7370064" y="2267712"/>
            <a:ext cx="2862072" cy="3401568"/>
          </a:xfrm>
          <a:prstGeom prst="rect">
            <a:avLst/>
          </a:prstGeom>
          <a:solidFill>
            <a:srgbClr val="161B22"/>
          </a:solidFill>
          <a:ln w="12700">
            <a:solidFill>
              <a:srgbClr val="E6EDF3"/>
            </a:solidFill>
            <a:prstDash val="solid"/>
          </a:ln>
        </p:spPr>
        <p:txBody>
          <a:bodyPr/>
          <a:lstStyle/>
          <a:p>
            <a:endParaRPr lang="en-US"/>
          </a:p>
        </p:txBody>
      </p:sp>
      <p:sp>
        <p:nvSpPr>
          <p:cNvPr id="39" name="Text 37">
            <a:extLst>
              <a:ext uri="{FF2B5EF4-FFF2-40B4-BE49-F238E27FC236}">
                <a16:creationId xmlns:a16="http://schemas.microsoft.com/office/drawing/2014/main" id="{7F35E9D9-94A9-4E9B-8647-DA363C7EA5E4}"/>
              </a:ext>
            </a:extLst>
          </p:cNvPr>
          <p:cNvSpPr>
            <a:spLocks noGrp="1"/>
          </p:cNvSpPr>
          <p:nvPr/>
        </p:nvSpPr>
        <p:spPr>
          <a:xfrm>
            <a:off x="7680960" y="2688336"/>
            <a:ext cx="2176272" cy="283464"/>
          </a:xfrm>
          <a:prstGeom prst="rect">
            <a:avLst/>
          </a:prstGeom>
          <a:noFill/>
        </p:spPr>
        <p:txBody>
          <a:bodyPr wrap="square" lIns="0" tIns="0" rIns="0" bIns="0" anchor="ctr"/>
          <a:lstStyle/>
          <a:p>
            <a:pPr marL="0" indent="0">
              <a:buNone/>
            </a:pPr>
            <a:r>
              <a:rPr sz="1700" b="1" spc="200">
                <a:solidFill>
                  <a:srgbClr val="E6EDF3"/>
                </a:solidFill>
                <a:latin typeface="Arial"/>
                <a:ea typeface="Arial"/>
                <a:cs typeface="Arial"/>
              </a:rPr>
              <a:t>EVIDENCE</a:t>
            </a:r>
            <a:endParaRPr sz="1700"/>
          </a:p>
        </p:txBody>
      </p:sp>
      <p:sp>
        <p:nvSpPr>
          <p:cNvPr id="40" name="Shape 38">
            <a:extLst>
              <a:ext uri="{FF2B5EF4-FFF2-40B4-BE49-F238E27FC236}">
                <a16:creationId xmlns:a16="http://schemas.microsoft.com/office/drawing/2014/main" id="{161600DF-A6E0-4FE5-BD23-AD744A5B1511}"/>
              </a:ext>
            </a:extLst>
          </p:cNvPr>
          <p:cNvSpPr>
            <a:spLocks noGrp="1"/>
          </p:cNvSpPr>
          <p:nvPr/>
        </p:nvSpPr>
        <p:spPr>
          <a:xfrm>
            <a:off x="7708392" y="3410712"/>
            <a:ext cx="210312" cy="914"/>
          </a:xfrm>
          <a:prstGeom prst="line">
            <a:avLst/>
          </a:prstGeom>
          <a:noFill/>
          <a:ln w="27940">
            <a:solidFill>
              <a:srgbClr val="3FB950"/>
            </a:solidFill>
            <a:prstDash val="solid"/>
          </a:ln>
        </p:spPr>
        <p:txBody>
          <a:bodyPr/>
          <a:lstStyle/>
          <a:p>
            <a:endParaRPr lang="en-US"/>
          </a:p>
        </p:txBody>
      </p:sp>
      <p:sp>
        <p:nvSpPr>
          <p:cNvPr id="41" name="Text 39">
            <a:extLst>
              <a:ext uri="{FF2B5EF4-FFF2-40B4-BE49-F238E27FC236}">
                <a16:creationId xmlns:a16="http://schemas.microsoft.com/office/drawing/2014/main" id="{BC052994-96E4-437D-B293-80F42206C6D4}"/>
              </a:ext>
            </a:extLst>
          </p:cNvPr>
          <p:cNvSpPr>
            <a:spLocks noGrp="1"/>
          </p:cNvSpPr>
          <p:nvPr/>
        </p:nvSpPr>
        <p:spPr>
          <a:xfrm>
            <a:off x="8129016" y="3291840"/>
            <a:ext cx="1755648" cy="274320"/>
          </a:xfrm>
          <a:prstGeom prst="rect">
            <a:avLst/>
          </a:prstGeom>
          <a:noFill/>
        </p:spPr>
        <p:txBody>
          <a:bodyPr wrap="square" lIns="0" tIns="0" rIns="0" bIns="0" anchor="ctr"/>
          <a:lstStyle/>
          <a:p>
            <a:pPr marL="0" indent="0">
              <a:buNone/>
            </a:pPr>
            <a:r>
              <a:rPr sz="1700">
                <a:solidFill>
                  <a:srgbClr val="E6EDF3"/>
                </a:solidFill>
                <a:latin typeface="Arial"/>
                <a:ea typeface="Arial"/>
                <a:cs typeface="Arial"/>
              </a:rPr>
              <a:t>What ran</a:t>
            </a:r>
            <a:endParaRPr sz="1700"/>
          </a:p>
        </p:txBody>
      </p:sp>
      <p:sp>
        <p:nvSpPr>
          <p:cNvPr id="42" name="Shape 40">
            <a:extLst>
              <a:ext uri="{FF2B5EF4-FFF2-40B4-BE49-F238E27FC236}">
                <a16:creationId xmlns:a16="http://schemas.microsoft.com/office/drawing/2014/main" id="{CEA3702E-81E1-4868-B39F-2C911D343E54}"/>
              </a:ext>
            </a:extLst>
          </p:cNvPr>
          <p:cNvSpPr>
            <a:spLocks noGrp="1"/>
          </p:cNvSpPr>
          <p:nvPr/>
        </p:nvSpPr>
        <p:spPr>
          <a:xfrm>
            <a:off x="7708392" y="4023360"/>
            <a:ext cx="210312" cy="914"/>
          </a:xfrm>
          <a:prstGeom prst="line">
            <a:avLst/>
          </a:prstGeom>
          <a:noFill/>
          <a:ln w="27940">
            <a:solidFill>
              <a:srgbClr val="3FB950"/>
            </a:solidFill>
            <a:prstDash val="solid"/>
          </a:ln>
        </p:spPr>
        <p:txBody>
          <a:bodyPr/>
          <a:lstStyle/>
          <a:p>
            <a:endParaRPr lang="en-US"/>
          </a:p>
        </p:txBody>
      </p:sp>
      <p:sp>
        <p:nvSpPr>
          <p:cNvPr id="43" name="Text 41">
            <a:extLst>
              <a:ext uri="{FF2B5EF4-FFF2-40B4-BE49-F238E27FC236}">
                <a16:creationId xmlns:a16="http://schemas.microsoft.com/office/drawing/2014/main" id="{50673531-5EA5-43F0-81B3-1F4CCF80D999}"/>
              </a:ext>
            </a:extLst>
          </p:cNvPr>
          <p:cNvSpPr>
            <a:spLocks noGrp="1"/>
          </p:cNvSpPr>
          <p:nvPr/>
        </p:nvSpPr>
        <p:spPr>
          <a:xfrm>
            <a:off x="8129016" y="3904488"/>
            <a:ext cx="1755648" cy="274320"/>
          </a:xfrm>
          <a:prstGeom prst="rect">
            <a:avLst/>
          </a:prstGeom>
          <a:noFill/>
        </p:spPr>
        <p:txBody>
          <a:bodyPr wrap="square" lIns="0" tIns="0" rIns="0" bIns="0" anchor="ctr"/>
          <a:lstStyle/>
          <a:p>
            <a:pPr marL="0" indent="0">
              <a:buNone/>
            </a:pPr>
            <a:r>
              <a:rPr sz="1700">
                <a:solidFill>
                  <a:srgbClr val="E6EDF3"/>
                </a:solidFill>
                <a:latin typeface="Arial"/>
                <a:ea typeface="Arial"/>
                <a:cs typeface="Arial"/>
              </a:rPr>
              <a:t>What changed</a:t>
            </a:r>
            <a:endParaRPr sz="1700"/>
          </a:p>
        </p:txBody>
      </p:sp>
      <p:sp>
        <p:nvSpPr>
          <p:cNvPr id="44" name="Shape 42">
            <a:extLst>
              <a:ext uri="{FF2B5EF4-FFF2-40B4-BE49-F238E27FC236}">
                <a16:creationId xmlns:a16="http://schemas.microsoft.com/office/drawing/2014/main" id="{B9FC1A56-4667-40A1-8FB8-984AEFF94EF1}"/>
              </a:ext>
            </a:extLst>
          </p:cNvPr>
          <p:cNvSpPr>
            <a:spLocks noGrp="1"/>
          </p:cNvSpPr>
          <p:nvPr/>
        </p:nvSpPr>
        <p:spPr>
          <a:xfrm>
            <a:off x="7708392" y="4636008"/>
            <a:ext cx="210312" cy="914"/>
          </a:xfrm>
          <a:prstGeom prst="line">
            <a:avLst/>
          </a:prstGeom>
          <a:noFill/>
          <a:ln w="27940">
            <a:solidFill>
              <a:srgbClr val="3FB950"/>
            </a:solidFill>
            <a:prstDash val="solid"/>
          </a:ln>
        </p:spPr>
        <p:txBody>
          <a:bodyPr/>
          <a:lstStyle/>
          <a:p>
            <a:endParaRPr lang="en-US"/>
          </a:p>
        </p:txBody>
      </p:sp>
      <p:sp>
        <p:nvSpPr>
          <p:cNvPr id="45" name="Text 43">
            <a:extLst>
              <a:ext uri="{FF2B5EF4-FFF2-40B4-BE49-F238E27FC236}">
                <a16:creationId xmlns:a16="http://schemas.microsoft.com/office/drawing/2014/main" id="{4EA61447-41F1-470B-AE23-2F490CB5884D}"/>
              </a:ext>
            </a:extLst>
          </p:cNvPr>
          <p:cNvSpPr>
            <a:spLocks noGrp="1"/>
          </p:cNvSpPr>
          <p:nvPr/>
        </p:nvSpPr>
        <p:spPr>
          <a:xfrm>
            <a:off x="8129016" y="4517136"/>
            <a:ext cx="1755648" cy="274320"/>
          </a:xfrm>
          <a:prstGeom prst="rect">
            <a:avLst/>
          </a:prstGeom>
          <a:noFill/>
        </p:spPr>
        <p:txBody>
          <a:bodyPr wrap="square" lIns="0" tIns="0" rIns="0" bIns="0" anchor="ctr"/>
          <a:lstStyle/>
          <a:p>
            <a:pPr marL="0" indent="0">
              <a:buNone/>
            </a:pPr>
            <a:r>
              <a:rPr sz="1700">
                <a:solidFill>
                  <a:srgbClr val="E6EDF3"/>
                </a:solidFill>
                <a:latin typeface="Arial"/>
                <a:ea typeface="Arial"/>
                <a:cs typeface="Arial"/>
              </a:rPr>
              <a:t>What failed</a:t>
            </a:r>
            <a:endParaRPr sz="1700"/>
          </a:p>
        </p:txBody>
      </p:sp>
      <p:sp>
        <p:nvSpPr>
          <p:cNvPr id="46" name="Text 44">
            <a:extLst>
              <a:ext uri="{FF2B5EF4-FFF2-40B4-BE49-F238E27FC236}">
                <a16:creationId xmlns:a16="http://schemas.microsoft.com/office/drawing/2014/main" id="{02C6256B-1F9F-4731-A957-9B115B342857}"/>
              </a:ext>
            </a:extLst>
          </p:cNvPr>
          <p:cNvSpPr>
            <a:spLocks noGrp="1"/>
          </p:cNvSpPr>
          <p:nvPr/>
        </p:nvSpPr>
        <p:spPr>
          <a:xfrm>
            <a:off x="731520" y="5907024"/>
            <a:ext cx="10241280" cy="274320"/>
          </a:xfrm>
          <a:prstGeom prst="rect">
            <a:avLst/>
          </a:prstGeom>
          <a:noFill/>
        </p:spPr>
        <p:txBody>
          <a:bodyPr wrap="square" lIns="0" tIns="0" rIns="0" bIns="0" anchor="ctr"/>
          <a:lstStyle/>
          <a:p>
            <a:pPr marL="0" indent="0">
              <a:buNone/>
            </a:pPr>
            <a:r>
              <a:rPr sz="1900">
                <a:solidFill>
                  <a:srgbClr val="F85149"/>
                </a:solidFill>
                <a:latin typeface="Arial"/>
                <a:ea typeface="Arial"/>
                <a:cs typeface="Arial"/>
              </a:rPr>
              <a:t>Replayable ≠ scientifically valid</a:t>
            </a:r>
            <a:endParaRPr sz="1900"/>
          </a:p>
        </p:txBody>
      </p:sp>
      <p:pic>
        <p:nvPicPr>
          <p:cNvPr id="93" name="Picture 92"/>
          <p:cNvPicPr>
            <a:picLocks noChangeAspect="1"/>
          </p:cNvPicPr>
          <p:nvPr/>
        </p:nvPicPr>
        <p:blipFill>
          <a:blip r:embed="rId3"/>
          <a:stretch/>
        </p:blipFill>
        <p:spPr>
          <a:xfrm>
            <a:off x="11201400" y="304800"/>
            <a:ext cx="381000" cy="381000"/>
          </a:xfrm>
          <a:prstGeom prst="rect">
            <a:avLst/>
          </a:prstGeom>
        </p:spPr>
      </p:pic>
    </p:spTree>
    <p:extLst>
      <p:ext uri="{BB962C8B-B14F-4D97-AF65-F5344CB8AC3E}">
        <p14:creationId xmlns:p14="http://schemas.microsoft.com/office/powerpoint/2010/main" val="1923095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F5B09129-B96F-4ECA-ABA2-D199C9ED994D}"/>
              </a:ext>
            </a:extLst>
          </p:cNvPr>
          <p:cNvSpPr>
            <a:spLocks noGrp="1"/>
          </p:cNvSpPr>
          <p:nvPr/>
        </p:nvSpPr>
        <p:spPr>
          <a:xfrm>
            <a:off x="594360" y="6400800"/>
            <a:ext cx="11000232" cy="914"/>
          </a:xfrm>
          <a:prstGeom prst="line">
            <a:avLst/>
          </a:prstGeom>
          <a:noFill/>
          <a:ln w="7620">
            <a:solidFill>
              <a:srgbClr val="30363D"/>
            </a:solidFill>
            <a:prstDash val="solid"/>
          </a:ln>
        </p:spPr>
        <p:txBody>
          <a:bodyPr/>
          <a:lstStyle/>
          <a:p>
            <a:endParaRPr lang="en-US"/>
          </a:p>
        </p:txBody>
      </p:sp>
      <p:sp>
        <p:nvSpPr>
          <p:cNvPr id="3" name="Text 1">
            <a:extLst>
              <a:ext uri="{FF2B5EF4-FFF2-40B4-BE49-F238E27FC236}">
                <a16:creationId xmlns:a16="http://schemas.microsoft.com/office/drawing/2014/main" id="{1ED08F79-239A-44F3-8597-6083EAA4D878}"/>
              </a:ext>
            </a:extLst>
          </p:cNvPr>
          <p:cNvSpPr>
            <a:spLocks noGrp="1"/>
          </p:cNvSpPr>
          <p:nvPr/>
        </p:nvSpPr>
        <p:spPr>
          <a:xfrm>
            <a:off x="594360" y="6501384"/>
            <a:ext cx="5486400" cy="146304"/>
          </a:xfrm>
          <a:prstGeom prst="rect">
            <a:avLst/>
          </a:prstGeom>
          <a:noFill/>
        </p:spPr>
        <p:txBody>
          <a:bodyPr wrap="square" lIns="0" tIns="0" rIns="0" bIns="0" anchor="ctr"/>
          <a:lstStyle/>
          <a:p>
            <a:pPr marL="0" indent="0">
              <a:buNone/>
            </a:pPr>
            <a:r>
              <a:rPr sz="860" spc="110">
                <a:solidFill>
                  <a:srgbClr val="8B949E"/>
                </a:solidFill>
                <a:latin typeface="Arial"/>
                <a:ea typeface="Arial"/>
                <a:cs typeface="Arial"/>
              </a:rPr>
              <a:t>CLAWBIO  /  TRUSTWORTHY AGENTIC GENOMICS</a:t>
            </a:r>
            <a:endParaRPr sz="860"/>
          </a:p>
        </p:txBody>
      </p:sp>
      <p:sp>
        <p:nvSpPr>
          <p:cNvPr id="4" name="Text 2">
            <a:extLst>
              <a:ext uri="{FF2B5EF4-FFF2-40B4-BE49-F238E27FC236}">
                <a16:creationId xmlns:a16="http://schemas.microsoft.com/office/drawing/2014/main" id="{6ADBD78A-2DE9-4E14-B78A-DF94F2B85925}"/>
              </a:ext>
            </a:extLst>
          </p:cNvPr>
          <p:cNvSpPr>
            <a:spLocks noGrp="1"/>
          </p:cNvSpPr>
          <p:nvPr/>
        </p:nvSpPr>
        <p:spPr>
          <a:xfrm>
            <a:off x="6492240" y="6492240"/>
            <a:ext cx="4407408" cy="164592"/>
          </a:xfrm>
          <a:prstGeom prst="rect">
            <a:avLst/>
          </a:prstGeom>
          <a:noFill/>
        </p:spPr>
        <p:txBody>
          <a:bodyPr wrap="square" lIns="0" tIns="0" rIns="0" bIns="0" anchor="ctr"/>
          <a:lstStyle/>
          <a:p>
            <a:pPr marL="0" indent="0" algn="r">
              <a:buNone/>
            </a:pPr>
            <a:r>
              <a:rPr sz="810">
                <a:solidFill>
                  <a:srgbClr val="8B949E"/>
                </a:solidFill>
                <a:latin typeface="Arial"/>
                <a:ea typeface="Arial"/>
                <a:cs typeface="Arial"/>
              </a:rPr>
              <a:t>README snapshot · 12 SEP 2026</a:t>
            </a:r>
            <a:endParaRPr sz="810"/>
          </a:p>
        </p:txBody>
      </p:sp>
      <p:sp>
        <p:nvSpPr>
          <p:cNvPr id="5" name="Text 3">
            <a:extLst>
              <a:ext uri="{FF2B5EF4-FFF2-40B4-BE49-F238E27FC236}">
                <a16:creationId xmlns:a16="http://schemas.microsoft.com/office/drawing/2014/main" id="{8C795B2A-E7AF-410A-BDB8-28FE143203A3}"/>
              </a:ext>
            </a:extLst>
          </p:cNvPr>
          <p:cNvSpPr>
            <a:spLocks noGrp="1"/>
          </p:cNvSpPr>
          <p:nvPr/>
        </p:nvSpPr>
        <p:spPr>
          <a:xfrm>
            <a:off x="11109960" y="6492240"/>
            <a:ext cx="475488" cy="164592"/>
          </a:xfrm>
          <a:prstGeom prst="rect">
            <a:avLst/>
          </a:prstGeom>
          <a:noFill/>
        </p:spPr>
        <p:txBody>
          <a:bodyPr wrap="square" lIns="0" tIns="0" rIns="0" bIns="0" anchor="ctr"/>
          <a:lstStyle/>
          <a:p>
            <a:pPr marL="0" indent="0" algn="r">
              <a:buNone/>
            </a:pPr>
            <a:r>
              <a:rPr sz="900">
                <a:solidFill>
                  <a:srgbClr val="8B949E"/>
                </a:solidFill>
                <a:latin typeface="Arial"/>
                <a:ea typeface="Arial"/>
                <a:cs typeface="Arial"/>
              </a:rPr>
              <a:t>13</a:t>
            </a:r>
            <a:endParaRPr sz="900"/>
          </a:p>
        </p:txBody>
      </p:sp>
      <p:sp>
        <p:nvSpPr>
          <p:cNvPr id="6" name="Text 4">
            <a:extLst>
              <a:ext uri="{FF2B5EF4-FFF2-40B4-BE49-F238E27FC236}">
                <a16:creationId xmlns:a16="http://schemas.microsoft.com/office/drawing/2014/main" id="{600BA39B-7078-46B0-9765-82075BCEA6D5}"/>
              </a:ext>
            </a:extLst>
          </p:cNvPr>
          <p:cNvSpPr>
            <a:spLocks noGrp="1"/>
          </p:cNvSpPr>
          <p:nvPr/>
        </p:nvSpPr>
        <p:spPr>
          <a:xfrm>
            <a:off x="594360" y="429768"/>
            <a:ext cx="10607040" cy="201168"/>
          </a:xfrm>
          <a:prstGeom prst="rect">
            <a:avLst/>
          </a:prstGeom>
          <a:noFill/>
        </p:spPr>
        <p:txBody>
          <a:bodyPr wrap="square" lIns="0" tIns="0" rIns="0" bIns="0" anchor="ctr"/>
          <a:lstStyle/>
          <a:p>
            <a:pPr marL="0" indent="0">
              <a:buNone/>
            </a:pPr>
            <a:r>
              <a:rPr sz="1050" b="1" spc="240">
                <a:solidFill>
                  <a:srgbClr val="3FB950"/>
                </a:solidFill>
                <a:latin typeface="Arial"/>
                <a:ea typeface="Arial"/>
                <a:cs typeface="Arial"/>
              </a:rPr>
              <a:t>BENCHMARKING, NOT PERSUASION</a:t>
            </a:r>
            <a:endParaRPr sz="1050"/>
          </a:p>
        </p:txBody>
      </p:sp>
      <p:sp>
        <p:nvSpPr>
          <p:cNvPr id="7" name="Text 5">
            <a:extLst>
              <a:ext uri="{FF2B5EF4-FFF2-40B4-BE49-F238E27FC236}">
                <a16:creationId xmlns:a16="http://schemas.microsoft.com/office/drawing/2014/main" id="{BB72722C-DBBC-4EA3-A017-E1EE8B8876BB}"/>
              </a:ext>
            </a:extLst>
          </p:cNvPr>
          <p:cNvSpPr>
            <a:spLocks noGrp="1"/>
          </p:cNvSpPr>
          <p:nvPr/>
        </p:nvSpPr>
        <p:spPr>
          <a:xfrm>
            <a:off x="594360" y="868680"/>
            <a:ext cx="10972800" cy="713232"/>
          </a:xfrm>
          <a:prstGeom prst="rect">
            <a:avLst/>
          </a:prstGeom>
          <a:noFill/>
        </p:spPr>
        <p:txBody>
          <a:bodyPr wrap="square" lIns="0" tIns="0" rIns="0" bIns="0" anchor="t"/>
          <a:lstStyle/>
          <a:p>
            <a:pPr marL="0" indent="0">
              <a:lnSpc>
                <a:spcPct val="100000"/>
              </a:lnSpc>
              <a:buNone/>
            </a:pPr>
            <a:r>
              <a:rPr sz="4400" b="1">
                <a:solidFill>
                  <a:srgbClr val="E6EDF3"/>
                </a:solidFill>
                <a:latin typeface="Arial"/>
                <a:ea typeface="Arial"/>
                <a:cs typeface="Arial"/>
              </a:rPr>
              <a:t>Trust is measured.</a:t>
            </a:r>
            <a:endParaRPr sz="4400"/>
          </a:p>
        </p:txBody>
      </p:sp>
      <p:sp>
        <p:nvSpPr>
          <p:cNvPr id="8" name="Text 6">
            <a:extLst>
              <a:ext uri="{FF2B5EF4-FFF2-40B4-BE49-F238E27FC236}">
                <a16:creationId xmlns:a16="http://schemas.microsoft.com/office/drawing/2014/main" id="{2E9FBBD3-FF74-466F-9CE6-0729884C450F}"/>
              </a:ext>
            </a:extLst>
          </p:cNvPr>
          <p:cNvSpPr>
            <a:spLocks noGrp="1"/>
          </p:cNvSpPr>
          <p:nvPr/>
        </p:nvSpPr>
        <p:spPr>
          <a:xfrm>
            <a:off x="594360" y="2377440"/>
            <a:ext cx="2798064" cy="1078992"/>
          </a:xfrm>
          <a:prstGeom prst="rect">
            <a:avLst/>
          </a:prstGeom>
          <a:noFill/>
        </p:spPr>
        <p:txBody>
          <a:bodyPr wrap="square" lIns="0" tIns="0" rIns="0" bIns="0" anchor="ctr"/>
          <a:lstStyle/>
          <a:p>
            <a:pPr marL="0" indent="0">
              <a:buNone/>
            </a:pPr>
            <a:r>
              <a:rPr sz="8200" b="1">
                <a:solidFill>
                  <a:srgbClr val="3FB950"/>
                </a:solidFill>
                <a:latin typeface="Arial"/>
                <a:ea typeface="Arial"/>
                <a:cs typeface="Arial"/>
              </a:rPr>
              <a:t>161</a:t>
            </a:r>
            <a:endParaRPr sz="8200"/>
          </a:p>
        </p:txBody>
      </p:sp>
      <p:sp>
        <p:nvSpPr>
          <p:cNvPr id="9" name="Text 7">
            <a:extLst>
              <a:ext uri="{FF2B5EF4-FFF2-40B4-BE49-F238E27FC236}">
                <a16:creationId xmlns:a16="http://schemas.microsoft.com/office/drawing/2014/main" id="{782E428D-CB57-4C09-B449-19DCBF668FA6}"/>
              </a:ext>
            </a:extLst>
          </p:cNvPr>
          <p:cNvSpPr>
            <a:spLocks noGrp="1"/>
          </p:cNvSpPr>
          <p:nvPr/>
        </p:nvSpPr>
        <p:spPr>
          <a:xfrm>
            <a:off x="3364992" y="2724912"/>
            <a:ext cx="2395728" cy="630936"/>
          </a:xfrm>
          <a:prstGeom prst="rect">
            <a:avLst/>
          </a:prstGeom>
          <a:noFill/>
        </p:spPr>
        <p:txBody>
          <a:bodyPr wrap="square" lIns="0" tIns="0" rIns="0" bIns="0" anchor="ctr"/>
          <a:lstStyle/>
          <a:p>
            <a:pPr marL="0" indent="0">
              <a:buNone/>
            </a:pPr>
            <a:r>
              <a:rPr sz="4400">
                <a:solidFill>
                  <a:srgbClr val="8B949E"/>
                </a:solidFill>
                <a:latin typeface="Arial"/>
                <a:ea typeface="Arial"/>
                <a:cs typeface="Arial"/>
              </a:rPr>
              <a:t>/ 182</a:t>
            </a:r>
            <a:endParaRPr sz="4400"/>
          </a:p>
        </p:txBody>
      </p:sp>
      <p:sp>
        <p:nvSpPr>
          <p:cNvPr id="10" name="Text 8">
            <a:extLst>
              <a:ext uri="{FF2B5EF4-FFF2-40B4-BE49-F238E27FC236}">
                <a16:creationId xmlns:a16="http://schemas.microsoft.com/office/drawing/2014/main" id="{6F2063EA-1939-4D63-8B96-5D264C0106D2}"/>
              </a:ext>
            </a:extLst>
          </p:cNvPr>
          <p:cNvSpPr>
            <a:spLocks noGrp="1"/>
          </p:cNvSpPr>
          <p:nvPr/>
        </p:nvSpPr>
        <p:spPr>
          <a:xfrm>
            <a:off x="658368" y="3593592"/>
            <a:ext cx="5504688" cy="402336"/>
          </a:xfrm>
          <a:prstGeom prst="rect">
            <a:avLst/>
          </a:prstGeom>
          <a:noFill/>
        </p:spPr>
        <p:txBody>
          <a:bodyPr wrap="square" lIns="0" tIns="0" rIns="0" bIns="0" anchor="ctr"/>
          <a:lstStyle/>
          <a:p>
            <a:pPr marL="0" indent="0">
              <a:buNone/>
            </a:pPr>
            <a:r>
              <a:rPr sz="2400">
                <a:solidFill>
                  <a:srgbClr val="E6EDF3"/>
                </a:solidFill>
                <a:latin typeface="Arial"/>
                <a:ea typeface="Arial"/>
                <a:cs typeface="Arial"/>
              </a:rPr>
              <a:t>reported checks passing</a:t>
            </a:r>
            <a:endParaRPr sz="2400"/>
          </a:p>
        </p:txBody>
      </p:sp>
      <p:sp>
        <p:nvSpPr>
          <p:cNvPr id="11" name="Text 9">
            <a:extLst>
              <a:ext uri="{FF2B5EF4-FFF2-40B4-BE49-F238E27FC236}">
                <a16:creationId xmlns:a16="http://schemas.microsoft.com/office/drawing/2014/main" id="{71546DBB-AD4D-436E-BD47-FE8869C7B7EA}"/>
              </a:ext>
            </a:extLst>
          </p:cNvPr>
          <p:cNvSpPr>
            <a:spLocks noGrp="1"/>
          </p:cNvSpPr>
          <p:nvPr/>
        </p:nvSpPr>
        <p:spPr>
          <a:xfrm>
            <a:off x="658368" y="4361688"/>
            <a:ext cx="5212080" cy="365760"/>
          </a:xfrm>
          <a:prstGeom prst="rect">
            <a:avLst/>
          </a:prstGeom>
          <a:noFill/>
        </p:spPr>
        <p:txBody>
          <a:bodyPr wrap="square" lIns="0" tIns="0" rIns="0" bIns="0" anchor="ctr"/>
          <a:lstStyle/>
          <a:p>
            <a:pPr marL="0" indent="0">
              <a:buNone/>
            </a:pPr>
            <a:r>
              <a:rPr sz="2400" b="1">
                <a:solidFill>
                  <a:srgbClr val="E6EDF3"/>
                </a:solidFill>
                <a:latin typeface="Arial"/>
                <a:ea typeface="Arial"/>
                <a:cs typeface="Arial"/>
              </a:rPr>
              <a:t>10 audited skills</a:t>
            </a:r>
            <a:endParaRPr sz="2400"/>
          </a:p>
        </p:txBody>
      </p:sp>
      <p:sp>
        <p:nvSpPr>
          <p:cNvPr id="12" name="Text 10">
            <a:extLst>
              <a:ext uri="{FF2B5EF4-FFF2-40B4-BE49-F238E27FC236}">
                <a16:creationId xmlns:a16="http://schemas.microsoft.com/office/drawing/2014/main" id="{52D77186-5499-44BF-A233-BBB411BF5564}"/>
              </a:ext>
            </a:extLst>
          </p:cNvPr>
          <p:cNvSpPr>
            <a:spLocks noGrp="1"/>
          </p:cNvSpPr>
          <p:nvPr/>
        </p:nvSpPr>
        <p:spPr>
          <a:xfrm>
            <a:off x="658368" y="5184648"/>
            <a:ext cx="4846320" cy="722376"/>
          </a:xfrm>
          <a:prstGeom prst="rect">
            <a:avLst/>
          </a:prstGeom>
          <a:noFill/>
        </p:spPr>
        <p:txBody>
          <a:bodyPr wrap="square" lIns="0" tIns="0" rIns="0" bIns="0" anchor="t"/>
          <a:lstStyle/>
          <a:p>
            <a:pPr marL="0" indent="0">
              <a:buNone/>
            </a:pPr>
            <a:r>
              <a:rPr sz="2100">
                <a:solidFill>
                  <a:srgbClr val="8B949E"/>
                </a:solidFill>
                <a:latin typeface="Arial"/>
                <a:ea typeface="Arial"/>
                <a:cs typeface="Arial"/>
              </a:rPr>
              <a:t>Not clinical accuracy.</a:t>
            </a:r>
            <a:endParaRPr sz="2100"/>
          </a:p>
          <a:p>
            <a:pPr marL="0" indent="0">
              <a:buNone/>
            </a:pPr>
            <a:r>
              <a:rPr sz="2100">
                <a:solidFill>
                  <a:srgbClr val="8B949E"/>
                </a:solidFill>
                <a:latin typeface="Arial"/>
                <a:ea typeface="Arial"/>
                <a:cs typeface="Arial"/>
              </a:rPr>
              <a:t>Not every skill.</a:t>
            </a:r>
            <a:endParaRPr sz="2100"/>
          </a:p>
        </p:txBody>
      </p:sp>
      <p:sp>
        <p:nvSpPr>
          <p:cNvPr id="13" name="Shape 11">
            <a:extLst>
              <a:ext uri="{FF2B5EF4-FFF2-40B4-BE49-F238E27FC236}">
                <a16:creationId xmlns:a16="http://schemas.microsoft.com/office/drawing/2014/main" id="{8C65CFD7-4CC2-4B03-8046-7187BDD5F3D2}"/>
              </a:ext>
            </a:extLst>
          </p:cNvPr>
          <p:cNvSpPr>
            <a:spLocks noGrp="1"/>
          </p:cNvSpPr>
          <p:nvPr/>
        </p:nvSpPr>
        <p:spPr>
          <a:xfrm>
            <a:off x="6858000" y="1801368"/>
            <a:ext cx="274320" cy="274320"/>
          </a:xfrm>
          <a:prstGeom prst="rect">
            <a:avLst/>
          </a:prstGeom>
          <a:solidFill>
            <a:srgbClr val="3FB950"/>
          </a:solidFill>
          <a:ln w="12700">
            <a:solidFill>
              <a:srgbClr val="3FB950"/>
            </a:solidFill>
            <a:prstDash val="solid"/>
          </a:ln>
        </p:spPr>
        <p:txBody>
          <a:bodyPr/>
          <a:lstStyle/>
          <a:p>
            <a:endParaRPr lang="en-US"/>
          </a:p>
        </p:txBody>
      </p:sp>
      <p:sp>
        <p:nvSpPr>
          <p:cNvPr id="14" name="Shape 12">
            <a:extLst>
              <a:ext uri="{FF2B5EF4-FFF2-40B4-BE49-F238E27FC236}">
                <a16:creationId xmlns:a16="http://schemas.microsoft.com/office/drawing/2014/main" id="{C6DE2BAC-CD87-43E7-9AF1-D31B91E57E10}"/>
              </a:ext>
            </a:extLst>
          </p:cNvPr>
          <p:cNvSpPr>
            <a:spLocks noGrp="1"/>
          </p:cNvSpPr>
          <p:nvPr/>
        </p:nvSpPr>
        <p:spPr>
          <a:xfrm>
            <a:off x="7187184" y="1801368"/>
            <a:ext cx="274320" cy="274320"/>
          </a:xfrm>
          <a:prstGeom prst="rect">
            <a:avLst/>
          </a:prstGeom>
          <a:solidFill>
            <a:srgbClr val="3FB950"/>
          </a:solidFill>
          <a:ln w="12700">
            <a:solidFill>
              <a:srgbClr val="3FB950"/>
            </a:solidFill>
            <a:prstDash val="solid"/>
          </a:ln>
        </p:spPr>
        <p:txBody>
          <a:bodyPr/>
          <a:lstStyle/>
          <a:p>
            <a:endParaRPr lang="en-US"/>
          </a:p>
        </p:txBody>
      </p:sp>
      <p:sp>
        <p:nvSpPr>
          <p:cNvPr id="15" name="Shape 13">
            <a:extLst>
              <a:ext uri="{FF2B5EF4-FFF2-40B4-BE49-F238E27FC236}">
                <a16:creationId xmlns:a16="http://schemas.microsoft.com/office/drawing/2014/main" id="{31A45A7E-4260-4446-A79F-4CEF3E9A8387}"/>
              </a:ext>
            </a:extLst>
          </p:cNvPr>
          <p:cNvSpPr>
            <a:spLocks noGrp="1"/>
          </p:cNvSpPr>
          <p:nvPr/>
        </p:nvSpPr>
        <p:spPr>
          <a:xfrm>
            <a:off x="7516368" y="1801368"/>
            <a:ext cx="274320" cy="274320"/>
          </a:xfrm>
          <a:prstGeom prst="rect">
            <a:avLst/>
          </a:prstGeom>
          <a:solidFill>
            <a:srgbClr val="3FB950"/>
          </a:solidFill>
          <a:ln w="12700">
            <a:solidFill>
              <a:srgbClr val="3FB950"/>
            </a:solidFill>
            <a:prstDash val="solid"/>
          </a:ln>
        </p:spPr>
        <p:txBody>
          <a:bodyPr/>
          <a:lstStyle/>
          <a:p>
            <a:endParaRPr lang="en-US"/>
          </a:p>
        </p:txBody>
      </p:sp>
      <p:sp>
        <p:nvSpPr>
          <p:cNvPr id="16" name="Shape 14">
            <a:extLst>
              <a:ext uri="{FF2B5EF4-FFF2-40B4-BE49-F238E27FC236}">
                <a16:creationId xmlns:a16="http://schemas.microsoft.com/office/drawing/2014/main" id="{720F94BA-61ED-49EA-ACDB-3287840A087A}"/>
              </a:ext>
            </a:extLst>
          </p:cNvPr>
          <p:cNvSpPr>
            <a:spLocks noGrp="1"/>
          </p:cNvSpPr>
          <p:nvPr/>
        </p:nvSpPr>
        <p:spPr>
          <a:xfrm>
            <a:off x="7845552" y="1801368"/>
            <a:ext cx="274320" cy="274320"/>
          </a:xfrm>
          <a:prstGeom prst="rect">
            <a:avLst/>
          </a:prstGeom>
          <a:solidFill>
            <a:srgbClr val="3FB950"/>
          </a:solidFill>
          <a:ln w="12700">
            <a:solidFill>
              <a:srgbClr val="3FB950"/>
            </a:solidFill>
            <a:prstDash val="solid"/>
          </a:ln>
        </p:spPr>
        <p:txBody>
          <a:bodyPr/>
          <a:lstStyle/>
          <a:p>
            <a:endParaRPr lang="en-US"/>
          </a:p>
        </p:txBody>
      </p:sp>
      <p:sp>
        <p:nvSpPr>
          <p:cNvPr id="17" name="Shape 15">
            <a:extLst>
              <a:ext uri="{FF2B5EF4-FFF2-40B4-BE49-F238E27FC236}">
                <a16:creationId xmlns:a16="http://schemas.microsoft.com/office/drawing/2014/main" id="{360069BC-C2B2-408E-9AB3-7DAB7F88B397}"/>
              </a:ext>
            </a:extLst>
          </p:cNvPr>
          <p:cNvSpPr>
            <a:spLocks noGrp="1"/>
          </p:cNvSpPr>
          <p:nvPr/>
        </p:nvSpPr>
        <p:spPr>
          <a:xfrm>
            <a:off x="8174736" y="1801368"/>
            <a:ext cx="274320" cy="274320"/>
          </a:xfrm>
          <a:prstGeom prst="rect">
            <a:avLst/>
          </a:prstGeom>
          <a:solidFill>
            <a:srgbClr val="3FB950"/>
          </a:solidFill>
          <a:ln w="12700">
            <a:solidFill>
              <a:srgbClr val="3FB950"/>
            </a:solidFill>
            <a:prstDash val="solid"/>
          </a:ln>
        </p:spPr>
        <p:txBody>
          <a:bodyPr/>
          <a:lstStyle/>
          <a:p>
            <a:endParaRPr lang="en-US"/>
          </a:p>
        </p:txBody>
      </p:sp>
      <p:sp>
        <p:nvSpPr>
          <p:cNvPr id="18" name="Shape 16">
            <a:extLst>
              <a:ext uri="{FF2B5EF4-FFF2-40B4-BE49-F238E27FC236}">
                <a16:creationId xmlns:a16="http://schemas.microsoft.com/office/drawing/2014/main" id="{33104E77-CBB2-4283-B70E-390BD6251174}"/>
              </a:ext>
            </a:extLst>
          </p:cNvPr>
          <p:cNvSpPr>
            <a:spLocks noGrp="1"/>
          </p:cNvSpPr>
          <p:nvPr/>
        </p:nvSpPr>
        <p:spPr>
          <a:xfrm>
            <a:off x="8503920" y="1801368"/>
            <a:ext cx="274320" cy="274320"/>
          </a:xfrm>
          <a:prstGeom prst="rect">
            <a:avLst/>
          </a:prstGeom>
          <a:solidFill>
            <a:srgbClr val="3FB950"/>
          </a:solidFill>
          <a:ln w="12700">
            <a:solidFill>
              <a:srgbClr val="3FB950"/>
            </a:solidFill>
            <a:prstDash val="solid"/>
          </a:ln>
        </p:spPr>
        <p:txBody>
          <a:bodyPr/>
          <a:lstStyle/>
          <a:p>
            <a:endParaRPr lang="en-US"/>
          </a:p>
        </p:txBody>
      </p:sp>
      <p:sp>
        <p:nvSpPr>
          <p:cNvPr id="19" name="Shape 17">
            <a:extLst>
              <a:ext uri="{FF2B5EF4-FFF2-40B4-BE49-F238E27FC236}">
                <a16:creationId xmlns:a16="http://schemas.microsoft.com/office/drawing/2014/main" id="{DAD0F8B7-AE8B-456D-8E46-F1E92590B089}"/>
              </a:ext>
            </a:extLst>
          </p:cNvPr>
          <p:cNvSpPr>
            <a:spLocks noGrp="1"/>
          </p:cNvSpPr>
          <p:nvPr/>
        </p:nvSpPr>
        <p:spPr>
          <a:xfrm>
            <a:off x="8833104" y="1801368"/>
            <a:ext cx="274320" cy="274320"/>
          </a:xfrm>
          <a:prstGeom prst="rect">
            <a:avLst/>
          </a:prstGeom>
          <a:solidFill>
            <a:srgbClr val="3FB950"/>
          </a:solidFill>
          <a:ln w="12700">
            <a:solidFill>
              <a:srgbClr val="3FB950"/>
            </a:solidFill>
            <a:prstDash val="solid"/>
          </a:ln>
        </p:spPr>
        <p:txBody>
          <a:bodyPr/>
          <a:lstStyle/>
          <a:p>
            <a:endParaRPr lang="en-US"/>
          </a:p>
        </p:txBody>
      </p:sp>
      <p:sp>
        <p:nvSpPr>
          <p:cNvPr id="20" name="Shape 18">
            <a:extLst>
              <a:ext uri="{FF2B5EF4-FFF2-40B4-BE49-F238E27FC236}">
                <a16:creationId xmlns:a16="http://schemas.microsoft.com/office/drawing/2014/main" id="{E1E1E0A8-B5A4-4057-A495-8E04EBEA6004}"/>
              </a:ext>
            </a:extLst>
          </p:cNvPr>
          <p:cNvSpPr>
            <a:spLocks noGrp="1"/>
          </p:cNvSpPr>
          <p:nvPr/>
        </p:nvSpPr>
        <p:spPr>
          <a:xfrm>
            <a:off x="9162288" y="1801368"/>
            <a:ext cx="274320" cy="274320"/>
          </a:xfrm>
          <a:prstGeom prst="rect">
            <a:avLst/>
          </a:prstGeom>
          <a:solidFill>
            <a:srgbClr val="3FB950"/>
          </a:solidFill>
          <a:ln w="12700">
            <a:solidFill>
              <a:srgbClr val="3FB950"/>
            </a:solidFill>
            <a:prstDash val="solid"/>
          </a:ln>
        </p:spPr>
        <p:txBody>
          <a:bodyPr/>
          <a:lstStyle/>
          <a:p>
            <a:endParaRPr lang="en-US"/>
          </a:p>
        </p:txBody>
      </p:sp>
      <p:sp>
        <p:nvSpPr>
          <p:cNvPr id="21" name="Shape 19">
            <a:extLst>
              <a:ext uri="{FF2B5EF4-FFF2-40B4-BE49-F238E27FC236}">
                <a16:creationId xmlns:a16="http://schemas.microsoft.com/office/drawing/2014/main" id="{1E108598-7E08-41C2-B3B5-39157067E893}"/>
              </a:ext>
            </a:extLst>
          </p:cNvPr>
          <p:cNvSpPr>
            <a:spLocks noGrp="1"/>
          </p:cNvSpPr>
          <p:nvPr/>
        </p:nvSpPr>
        <p:spPr>
          <a:xfrm>
            <a:off x="9491472" y="1801368"/>
            <a:ext cx="274320" cy="274320"/>
          </a:xfrm>
          <a:prstGeom prst="rect">
            <a:avLst/>
          </a:prstGeom>
          <a:solidFill>
            <a:srgbClr val="3FB950"/>
          </a:solidFill>
          <a:ln w="12700">
            <a:solidFill>
              <a:srgbClr val="3FB950"/>
            </a:solidFill>
            <a:prstDash val="solid"/>
          </a:ln>
        </p:spPr>
        <p:txBody>
          <a:bodyPr/>
          <a:lstStyle/>
          <a:p>
            <a:endParaRPr lang="en-US"/>
          </a:p>
        </p:txBody>
      </p:sp>
      <p:sp>
        <p:nvSpPr>
          <p:cNvPr id="22" name="Shape 20">
            <a:extLst>
              <a:ext uri="{FF2B5EF4-FFF2-40B4-BE49-F238E27FC236}">
                <a16:creationId xmlns:a16="http://schemas.microsoft.com/office/drawing/2014/main" id="{9027313C-08E0-4C8F-9DB4-CD6DC2A56C91}"/>
              </a:ext>
            </a:extLst>
          </p:cNvPr>
          <p:cNvSpPr>
            <a:spLocks noGrp="1"/>
          </p:cNvSpPr>
          <p:nvPr/>
        </p:nvSpPr>
        <p:spPr>
          <a:xfrm>
            <a:off x="9820656" y="1801368"/>
            <a:ext cx="274320" cy="274320"/>
          </a:xfrm>
          <a:prstGeom prst="rect">
            <a:avLst/>
          </a:prstGeom>
          <a:solidFill>
            <a:srgbClr val="3FB950"/>
          </a:solidFill>
          <a:ln w="12700">
            <a:solidFill>
              <a:srgbClr val="3FB950"/>
            </a:solidFill>
            <a:prstDash val="solid"/>
          </a:ln>
        </p:spPr>
        <p:txBody>
          <a:bodyPr/>
          <a:lstStyle/>
          <a:p>
            <a:endParaRPr lang="en-US"/>
          </a:p>
        </p:txBody>
      </p:sp>
      <p:sp>
        <p:nvSpPr>
          <p:cNvPr id="23" name="Shape 21">
            <a:extLst>
              <a:ext uri="{FF2B5EF4-FFF2-40B4-BE49-F238E27FC236}">
                <a16:creationId xmlns:a16="http://schemas.microsoft.com/office/drawing/2014/main" id="{EA3A6155-D6B3-4A06-8164-BBD06DACB599}"/>
              </a:ext>
            </a:extLst>
          </p:cNvPr>
          <p:cNvSpPr>
            <a:spLocks noGrp="1"/>
          </p:cNvSpPr>
          <p:nvPr/>
        </p:nvSpPr>
        <p:spPr>
          <a:xfrm>
            <a:off x="10149840" y="1801368"/>
            <a:ext cx="274320" cy="274320"/>
          </a:xfrm>
          <a:prstGeom prst="rect">
            <a:avLst/>
          </a:prstGeom>
          <a:solidFill>
            <a:srgbClr val="3FB950"/>
          </a:solidFill>
          <a:ln w="12700">
            <a:solidFill>
              <a:srgbClr val="3FB950"/>
            </a:solidFill>
            <a:prstDash val="solid"/>
          </a:ln>
        </p:spPr>
        <p:txBody>
          <a:bodyPr/>
          <a:lstStyle/>
          <a:p>
            <a:endParaRPr lang="en-US"/>
          </a:p>
        </p:txBody>
      </p:sp>
      <p:sp>
        <p:nvSpPr>
          <p:cNvPr id="24" name="Shape 22">
            <a:extLst>
              <a:ext uri="{FF2B5EF4-FFF2-40B4-BE49-F238E27FC236}">
                <a16:creationId xmlns:a16="http://schemas.microsoft.com/office/drawing/2014/main" id="{827B5339-F13E-4819-9923-5E657F5544B0}"/>
              </a:ext>
            </a:extLst>
          </p:cNvPr>
          <p:cNvSpPr>
            <a:spLocks noGrp="1"/>
          </p:cNvSpPr>
          <p:nvPr/>
        </p:nvSpPr>
        <p:spPr>
          <a:xfrm>
            <a:off x="10479024" y="1801368"/>
            <a:ext cx="274320" cy="274320"/>
          </a:xfrm>
          <a:prstGeom prst="rect">
            <a:avLst/>
          </a:prstGeom>
          <a:solidFill>
            <a:srgbClr val="3FB950"/>
          </a:solidFill>
          <a:ln w="12700">
            <a:solidFill>
              <a:srgbClr val="3FB950"/>
            </a:solidFill>
            <a:prstDash val="solid"/>
          </a:ln>
        </p:spPr>
        <p:txBody>
          <a:bodyPr/>
          <a:lstStyle/>
          <a:p>
            <a:endParaRPr lang="en-US"/>
          </a:p>
        </p:txBody>
      </p:sp>
      <p:sp>
        <p:nvSpPr>
          <p:cNvPr id="25" name="Shape 23">
            <a:extLst>
              <a:ext uri="{FF2B5EF4-FFF2-40B4-BE49-F238E27FC236}">
                <a16:creationId xmlns:a16="http://schemas.microsoft.com/office/drawing/2014/main" id="{53B42534-FE1C-49AC-BCCE-8428658ABF29}"/>
              </a:ext>
            </a:extLst>
          </p:cNvPr>
          <p:cNvSpPr>
            <a:spLocks noGrp="1"/>
          </p:cNvSpPr>
          <p:nvPr/>
        </p:nvSpPr>
        <p:spPr>
          <a:xfrm>
            <a:off x="10808208" y="1801368"/>
            <a:ext cx="274320" cy="274320"/>
          </a:xfrm>
          <a:prstGeom prst="rect">
            <a:avLst/>
          </a:prstGeom>
          <a:solidFill>
            <a:srgbClr val="3FB950"/>
          </a:solidFill>
          <a:ln w="12700">
            <a:solidFill>
              <a:srgbClr val="3FB950"/>
            </a:solidFill>
            <a:prstDash val="solid"/>
          </a:ln>
        </p:spPr>
        <p:txBody>
          <a:bodyPr/>
          <a:lstStyle/>
          <a:p>
            <a:endParaRPr lang="en-US"/>
          </a:p>
        </p:txBody>
      </p:sp>
      <p:sp>
        <p:nvSpPr>
          <p:cNvPr id="26" name="Shape 24">
            <a:extLst>
              <a:ext uri="{FF2B5EF4-FFF2-40B4-BE49-F238E27FC236}">
                <a16:creationId xmlns:a16="http://schemas.microsoft.com/office/drawing/2014/main" id="{9E7B272A-4985-4201-B0ED-01FBCAC508B2}"/>
              </a:ext>
            </a:extLst>
          </p:cNvPr>
          <p:cNvSpPr>
            <a:spLocks noGrp="1"/>
          </p:cNvSpPr>
          <p:nvPr/>
        </p:nvSpPr>
        <p:spPr>
          <a:xfrm>
            <a:off x="11137392" y="1801368"/>
            <a:ext cx="274320" cy="274320"/>
          </a:xfrm>
          <a:prstGeom prst="rect">
            <a:avLst/>
          </a:prstGeom>
          <a:solidFill>
            <a:srgbClr val="3FB950"/>
          </a:solidFill>
          <a:ln w="12700">
            <a:solidFill>
              <a:srgbClr val="3FB950"/>
            </a:solidFill>
            <a:prstDash val="solid"/>
          </a:ln>
        </p:spPr>
        <p:txBody>
          <a:bodyPr/>
          <a:lstStyle/>
          <a:p>
            <a:endParaRPr lang="en-US"/>
          </a:p>
        </p:txBody>
      </p:sp>
      <p:sp>
        <p:nvSpPr>
          <p:cNvPr id="27" name="Shape 25">
            <a:extLst>
              <a:ext uri="{FF2B5EF4-FFF2-40B4-BE49-F238E27FC236}">
                <a16:creationId xmlns:a16="http://schemas.microsoft.com/office/drawing/2014/main" id="{2EB7759A-1DA3-4944-A767-C4CC94AD4328}"/>
              </a:ext>
            </a:extLst>
          </p:cNvPr>
          <p:cNvSpPr>
            <a:spLocks noGrp="1"/>
          </p:cNvSpPr>
          <p:nvPr/>
        </p:nvSpPr>
        <p:spPr>
          <a:xfrm>
            <a:off x="6858000" y="2130552"/>
            <a:ext cx="274320" cy="274320"/>
          </a:xfrm>
          <a:prstGeom prst="rect">
            <a:avLst/>
          </a:prstGeom>
          <a:solidFill>
            <a:srgbClr val="3FB950"/>
          </a:solidFill>
          <a:ln w="12700">
            <a:solidFill>
              <a:srgbClr val="3FB950"/>
            </a:solidFill>
            <a:prstDash val="solid"/>
          </a:ln>
        </p:spPr>
        <p:txBody>
          <a:bodyPr/>
          <a:lstStyle/>
          <a:p>
            <a:endParaRPr lang="en-US"/>
          </a:p>
        </p:txBody>
      </p:sp>
      <p:sp>
        <p:nvSpPr>
          <p:cNvPr id="28" name="Shape 26">
            <a:extLst>
              <a:ext uri="{FF2B5EF4-FFF2-40B4-BE49-F238E27FC236}">
                <a16:creationId xmlns:a16="http://schemas.microsoft.com/office/drawing/2014/main" id="{6E05EF1C-CBE4-4FE9-A132-87010D82B4A5}"/>
              </a:ext>
            </a:extLst>
          </p:cNvPr>
          <p:cNvSpPr>
            <a:spLocks noGrp="1"/>
          </p:cNvSpPr>
          <p:nvPr/>
        </p:nvSpPr>
        <p:spPr>
          <a:xfrm>
            <a:off x="7187184" y="2130552"/>
            <a:ext cx="274320" cy="274320"/>
          </a:xfrm>
          <a:prstGeom prst="rect">
            <a:avLst/>
          </a:prstGeom>
          <a:solidFill>
            <a:srgbClr val="3FB950"/>
          </a:solidFill>
          <a:ln w="12700">
            <a:solidFill>
              <a:srgbClr val="3FB950"/>
            </a:solidFill>
            <a:prstDash val="solid"/>
          </a:ln>
        </p:spPr>
        <p:txBody>
          <a:bodyPr/>
          <a:lstStyle/>
          <a:p>
            <a:endParaRPr lang="en-US"/>
          </a:p>
        </p:txBody>
      </p:sp>
      <p:sp>
        <p:nvSpPr>
          <p:cNvPr id="29" name="Shape 27">
            <a:extLst>
              <a:ext uri="{FF2B5EF4-FFF2-40B4-BE49-F238E27FC236}">
                <a16:creationId xmlns:a16="http://schemas.microsoft.com/office/drawing/2014/main" id="{FED41B4A-A77C-41D7-9A82-30BE9BF54EDF}"/>
              </a:ext>
            </a:extLst>
          </p:cNvPr>
          <p:cNvSpPr>
            <a:spLocks noGrp="1"/>
          </p:cNvSpPr>
          <p:nvPr/>
        </p:nvSpPr>
        <p:spPr>
          <a:xfrm>
            <a:off x="7516368" y="2130552"/>
            <a:ext cx="274320" cy="274320"/>
          </a:xfrm>
          <a:prstGeom prst="rect">
            <a:avLst/>
          </a:prstGeom>
          <a:solidFill>
            <a:srgbClr val="3FB950"/>
          </a:solidFill>
          <a:ln w="12700">
            <a:solidFill>
              <a:srgbClr val="3FB950"/>
            </a:solidFill>
            <a:prstDash val="solid"/>
          </a:ln>
        </p:spPr>
        <p:txBody>
          <a:bodyPr/>
          <a:lstStyle/>
          <a:p>
            <a:endParaRPr lang="en-US"/>
          </a:p>
        </p:txBody>
      </p:sp>
      <p:sp>
        <p:nvSpPr>
          <p:cNvPr id="30" name="Shape 28">
            <a:extLst>
              <a:ext uri="{FF2B5EF4-FFF2-40B4-BE49-F238E27FC236}">
                <a16:creationId xmlns:a16="http://schemas.microsoft.com/office/drawing/2014/main" id="{78729F93-8E36-4E49-9CC3-15F407004FD4}"/>
              </a:ext>
            </a:extLst>
          </p:cNvPr>
          <p:cNvSpPr>
            <a:spLocks noGrp="1"/>
          </p:cNvSpPr>
          <p:nvPr/>
        </p:nvSpPr>
        <p:spPr>
          <a:xfrm>
            <a:off x="7845552" y="2130552"/>
            <a:ext cx="274320" cy="274320"/>
          </a:xfrm>
          <a:prstGeom prst="rect">
            <a:avLst/>
          </a:prstGeom>
          <a:solidFill>
            <a:srgbClr val="3FB950"/>
          </a:solidFill>
          <a:ln w="12700">
            <a:solidFill>
              <a:srgbClr val="3FB950"/>
            </a:solidFill>
            <a:prstDash val="solid"/>
          </a:ln>
        </p:spPr>
        <p:txBody>
          <a:bodyPr/>
          <a:lstStyle/>
          <a:p>
            <a:endParaRPr lang="en-US"/>
          </a:p>
        </p:txBody>
      </p:sp>
      <p:sp>
        <p:nvSpPr>
          <p:cNvPr id="31" name="Shape 29">
            <a:extLst>
              <a:ext uri="{FF2B5EF4-FFF2-40B4-BE49-F238E27FC236}">
                <a16:creationId xmlns:a16="http://schemas.microsoft.com/office/drawing/2014/main" id="{4E02BDC9-82ED-4206-AE9A-29F8986D9106}"/>
              </a:ext>
            </a:extLst>
          </p:cNvPr>
          <p:cNvSpPr>
            <a:spLocks noGrp="1"/>
          </p:cNvSpPr>
          <p:nvPr/>
        </p:nvSpPr>
        <p:spPr>
          <a:xfrm>
            <a:off x="8174736" y="2130552"/>
            <a:ext cx="274320" cy="274320"/>
          </a:xfrm>
          <a:prstGeom prst="rect">
            <a:avLst/>
          </a:prstGeom>
          <a:solidFill>
            <a:srgbClr val="3FB950"/>
          </a:solidFill>
          <a:ln w="12700">
            <a:solidFill>
              <a:srgbClr val="3FB950"/>
            </a:solidFill>
            <a:prstDash val="solid"/>
          </a:ln>
        </p:spPr>
        <p:txBody>
          <a:bodyPr/>
          <a:lstStyle/>
          <a:p>
            <a:endParaRPr lang="en-US"/>
          </a:p>
        </p:txBody>
      </p:sp>
      <p:sp>
        <p:nvSpPr>
          <p:cNvPr id="32" name="Shape 30">
            <a:extLst>
              <a:ext uri="{FF2B5EF4-FFF2-40B4-BE49-F238E27FC236}">
                <a16:creationId xmlns:a16="http://schemas.microsoft.com/office/drawing/2014/main" id="{3B0974D5-0834-4921-BE4D-D557B393CEBB}"/>
              </a:ext>
            </a:extLst>
          </p:cNvPr>
          <p:cNvSpPr>
            <a:spLocks noGrp="1"/>
          </p:cNvSpPr>
          <p:nvPr/>
        </p:nvSpPr>
        <p:spPr>
          <a:xfrm>
            <a:off x="8503920" y="2130552"/>
            <a:ext cx="274320" cy="274320"/>
          </a:xfrm>
          <a:prstGeom prst="rect">
            <a:avLst/>
          </a:prstGeom>
          <a:solidFill>
            <a:srgbClr val="3FB950"/>
          </a:solidFill>
          <a:ln w="12700">
            <a:solidFill>
              <a:srgbClr val="3FB950"/>
            </a:solidFill>
            <a:prstDash val="solid"/>
          </a:ln>
        </p:spPr>
        <p:txBody>
          <a:bodyPr/>
          <a:lstStyle/>
          <a:p>
            <a:endParaRPr lang="en-US"/>
          </a:p>
        </p:txBody>
      </p:sp>
      <p:sp>
        <p:nvSpPr>
          <p:cNvPr id="33" name="Shape 31">
            <a:extLst>
              <a:ext uri="{FF2B5EF4-FFF2-40B4-BE49-F238E27FC236}">
                <a16:creationId xmlns:a16="http://schemas.microsoft.com/office/drawing/2014/main" id="{93CD9FD2-7528-4C08-B1BB-F405A5BDBAE4}"/>
              </a:ext>
            </a:extLst>
          </p:cNvPr>
          <p:cNvSpPr>
            <a:spLocks noGrp="1"/>
          </p:cNvSpPr>
          <p:nvPr/>
        </p:nvSpPr>
        <p:spPr>
          <a:xfrm>
            <a:off x="8833104" y="2130552"/>
            <a:ext cx="274320" cy="274320"/>
          </a:xfrm>
          <a:prstGeom prst="rect">
            <a:avLst/>
          </a:prstGeom>
          <a:solidFill>
            <a:srgbClr val="3FB950"/>
          </a:solidFill>
          <a:ln w="12700">
            <a:solidFill>
              <a:srgbClr val="3FB950"/>
            </a:solidFill>
            <a:prstDash val="solid"/>
          </a:ln>
        </p:spPr>
        <p:txBody>
          <a:bodyPr/>
          <a:lstStyle/>
          <a:p>
            <a:endParaRPr lang="en-US"/>
          </a:p>
        </p:txBody>
      </p:sp>
      <p:sp>
        <p:nvSpPr>
          <p:cNvPr id="34" name="Shape 32">
            <a:extLst>
              <a:ext uri="{FF2B5EF4-FFF2-40B4-BE49-F238E27FC236}">
                <a16:creationId xmlns:a16="http://schemas.microsoft.com/office/drawing/2014/main" id="{DCA263F4-EEB8-406B-AF79-ED5776B4F763}"/>
              </a:ext>
            </a:extLst>
          </p:cNvPr>
          <p:cNvSpPr>
            <a:spLocks noGrp="1"/>
          </p:cNvSpPr>
          <p:nvPr/>
        </p:nvSpPr>
        <p:spPr>
          <a:xfrm>
            <a:off x="9162288" y="2130552"/>
            <a:ext cx="274320" cy="274320"/>
          </a:xfrm>
          <a:prstGeom prst="rect">
            <a:avLst/>
          </a:prstGeom>
          <a:solidFill>
            <a:srgbClr val="3FB950"/>
          </a:solidFill>
          <a:ln w="12700">
            <a:solidFill>
              <a:srgbClr val="3FB950"/>
            </a:solidFill>
            <a:prstDash val="solid"/>
          </a:ln>
        </p:spPr>
        <p:txBody>
          <a:bodyPr/>
          <a:lstStyle/>
          <a:p>
            <a:endParaRPr lang="en-US"/>
          </a:p>
        </p:txBody>
      </p:sp>
      <p:sp>
        <p:nvSpPr>
          <p:cNvPr id="35" name="Shape 33">
            <a:extLst>
              <a:ext uri="{FF2B5EF4-FFF2-40B4-BE49-F238E27FC236}">
                <a16:creationId xmlns:a16="http://schemas.microsoft.com/office/drawing/2014/main" id="{551D6161-A2E3-4E45-B056-C066ED88F11F}"/>
              </a:ext>
            </a:extLst>
          </p:cNvPr>
          <p:cNvSpPr>
            <a:spLocks noGrp="1"/>
          </p:cNvSpPr>
          <p:nvPr/>
        </p:nvSpPr>
        <p:spPr>
          <a:xfrm>
            <a:off x="9491472" y="2130552"/>
            <a:ext cx="274320" cy="274320"/>
          </a:xfrm>
          <a:prstGeom prst="rect">
            <a:avLst/>
          </a:prstGeom>
          <a:solidFill>
            <a:srgbClr val="3FB950"/>
          </a:solidFill>
          <a:ln w="12700">
            <a:solidFill>
              <a:srgbClr val="3FB950"/>
            </a:solidFill>
            <a:prstDash val="solid"/>
          </a:ln>
        </p:spPr>
        <p:txBody>
          <a:bodyPr/>
          <a:lstStyle/>
          <a:p>
            <a:endParaRPr lang="en-US"/>
          </a:p>
        </p:txBody>
      </p:sp>
      <p:sp>
        <p:nvSpPr>
          <p:cNvPr id="36" name="Shape 34">
            <a:extLst>
              <a:ext uri="{FF2B5EF4-FFF2-40B4-BE49-F238E27FC236}">
                <a16:creationId xmlns:a16="http://schemas.microsoft.com/office/drawing/2014/main" id="{55B8F588-D804-4A87-9D93-F0A3EBA35189}"/>
              </a:ext>
            </a:extLst>
          </p:cNvPr>
          <p:cNvSpPr>
            <a:spLocks noGrp="1"/>
          </p:cNvSpPr>
          <p:nvPr/>
        </p:nvSpPr>
        <p:spPr>
          <a:xfrm>
            <a:off x="9820656" y="2130552"/>
            <a:ext cx="274320" cy="274320"/>
          </a:xfrm>
          <a:prstGeom prst="rect">
            <a:avLst/>
          </a:prstGeom>
          <a:solidFill>
            <a:srgbClr val="3FB950"/>
          </a:solidFill>
          <a:ln w="12700">
            <a:solidFill>
              <a:srgbClr val="3FB950"/>
            </a:solidFill>
            <a:prstDash val="solid"/>
          </a:ln>
        </p:spPr>
        <p:txBody>
          <a:bodyPr/>
          <a:lstStyle/>
          <a:p>
            <a:endParaRPr lang="en-US"/>
          </a:p>
        </p:txBody>
      </p:sp>
      <p:sp>
        <p:nvSpPr>
          <p:cNvPr id="37" name="Shape 35">
            <a:extLst>
              <a:ext uri="{FF2B5EF4-FFF2-40B4-BE49-F238E27FC236}">
                <a16:creationId xmlns:a16="http://schemas.microsoft.com/office/drawing/2014/main" id="{302F80FF-3199-461D-9113-8B4F04D19B8C}"/>
              </a:ext>
            </a:extLst>
          </p:cNvPr>
          <p:cNvSpPr>
            <a:spLocks noGrp="1"/>
          </p:cNvSpPr>
          <p:nvPr/>
        </p:nvSpPr>
        <p:spPr>
          <a:xfrm>
            <a:off x="10149840" y="2130552"/>
            <a:ext cx="274320" cy="274320"/>
          </a:xfrm>
          <a:prstGeom prst="rect">
            <a:avLst/>
          </a:prstGeom>
          <a:solidFill>
            <a:srgbClr val="3FB950"/>
          </a:solidFill>
          <a:ln w="12700">
            <a:solidFill>
              <a:srgbClr val="3FB950"/>
            </a:solidFill>
            <a:prstDash val="solid"/>
          </a:ln>
        </p:spPr>
        <p:txBody>
          <a:bodyPr/>
          <a:lstStyle/>
          <a:p>
            <a:endParaRPr lang="en-US"/>
          </a:p>
        </p:txBody>
      </p:sp>
      <p:sp>
        <p:nvSpPr>
          <p:cNvPr id="38" name="Shape 36">
            <a:extLst>
              <a:ext uri="{FF2B5EF4-FFF2-40B4-BE49-F238E27FC236}">
                <a16:creationId xmlns:a16="http://schemas.microsoft.com/office/drawing/2014/main" id="{3E2E24BE-BDC8-4E06-8E37-946F80ACEC69}"/>
              </a:ext>
            </a:extLst>
          </p:cNvPr>
          <p:cNvSpPr>
            <a:spLocks noGrp="1"/>
          </p:cNvSpPr>
          <p:nvPr/>
        </p:nvSpPr>
        <p:spPr>
          <a:xfrm>
            <a:off x="10479024" y="2130552"/>
            <a:ext cx="274320" cy="274320"/>
          </a:xfrm>
          <a:prstGeom prst="rect">
            <a:avLst/>
          </a:prstGeom>
          <a:solidFill>
            <a:srgbClr val="3FB950"/>
          </a:solidFill>
          <a:ln w="12700">
            <a:solidFill>
              <a:srgbClr val="3FB950"/>
            </a:solidFill>
            <a:prstDash val="solid"/>
          </a:ln>
        </p:spPr>
        <p:txBody>
          <a:bodyPr/>
          <a:lstStyle/>
          <a:p>
            <a:endParaRPr lang="en-US"/>
          </a:p>
        </p:txBody>
      </p:sp>
      <p:sp>
        <p:nvSpPr>
          <p:cNvPr id="39" name="Shape 37">
            <a:extLst>
              <a:ext uri="{FF2B5EF4-FFF2-40B4-BE49-F238E27FC236}">
                <a16:creationId xmlns:a16="http://schemas.microsoft.com/office/drawing/2014/main" id="{53D762F7-764D-4DA3-BABB-8F553976C91F}"/>
              </a:ext>
            </a:extLst>
          </p:cNvPr>
          <p:cNvSpPr>
            <a:spLocks noGrp="1"/>
          </p:cNvSpPr>
          <p:nvPr/>
        </p:nvSpPr>
        <p:spPr>
          <a:xfrm>
            <a:off x="10808208" y="2130552"/>
            <a:ext cx="274320" cy="274320"/>
          </a:xfrm>
          <a:prstGeom prst="rect">
            <a:avLst/>
          </a:prstGeom>
          <a:solidFill>
            <a:srgbClr val="3FB950"/>
          </a:solidFill>
          <a:ln w="12700">
            <a:solidFill>
              <a:srgbClr val="3FB950"/>
            </a:solidFill>
            <a:prstDash val="solid"/>
          </a:ln>
        </p:spPr>
        <p:txBody>
          <a:bodyPr/>
          <a:lstStyle/>
          <a:p>
            <a:endParaRPr lang="en-US"/>
          </a:p>
        </p:txBody>
      </p:sp>
      <p:sp>
        <p:nvSpPr>
          <p:cNvPr id="40" name="Shape 38">
            <a:extLst>
              <a:ext uri="{FF2B5EF4-FFF2-40B4-BE49-F238E27FC236}">
                <a16:creationId xmlns:a16="http://schemas.microsoft.com/office/drawing/2014/main" id="{C2CEEE68-D948-46E9-A45D-A6A490828766}"/>
              </a:ext>
            </a:extLst>
          </p:cNvPr>
          <p:cNvSpPr>
            <a:spLocks noGrp="1"/>
          </p:cNvSpPr>
          <p:nvPr/>
        </p:nvSpPr>
        <p:spPr>
          <a:xfrm>
            <a:off x="11137392" y="2130552"/>
            <a:ext cx="274320" cy="274320"/>
          </a:xfrm>
          <a:prstGeom prst="rect">
            <a:avLst/>
          </a:prstGeom>
          <a:solidFill>
            <a:srgbClr val="3FB950"/>
          </a:solidFill>
          <a:ln w="12700">
            <a:solidFill>
              <a:srgbClr val="3FB950"/>
            </a:solidFill>
            <a:prstDash val="solid"/>
          </a:ln>
        </p:spPr>
        <p:txBody>
          <a:bodyPr/>
          <a:lstStyle/>
          <a:p>
            <a:endParaRPr lang="en-US"/>
          </a:p>
        </p:txBody>
      </p:sp>
      <p:sp>
        <p:nvSpPr>
          <p:cNvPr id="41" name="Shape 39">
            <a:extLst>
              <a:ext uri="{FF2B5EF4-FFF2-40B4-BE49-F238E27FC236}">
                <a16:creationId xmlns:a16="http://schemas.microsoft.com/office/drawing/2014/main" id="{1F4F0F0C-0971-407D-8545-71115AE5E38E}"/>
              </a:ext>
            </a:extLst>
          </p:cNvPr>
          <p:cNvSpPr>
            <a:spLocks noGrp="1"/>
          </p:cNvSpPr>
          <p:nvPr/>
        </p:nvSpPr>
        <p:spPr>
          <a:xfrm>
            <a:off x="6858000" y="2459736"/>
            <a:ext cx="274320" cy="274320"/>
          </a:xfrm>
          <a:prstGeom prst="rect">
            <a:avLst/>
          </a:prstGeom>
          <a:solidFill>
            <a:srgbClr val="3FB950"/>
          </a:solidFill>
          <a:ln w="12700">
            <a:solidFill>
              <a:srgbClr val="3FB950"/>
            </a:solidFill>
            <a:prstDash val="solid"/>
          </a:ln>
        </p:spPr>
        <p:txBody>
          <a:bodyPr/>
          <a:lstStyle/>
          <a:p>
            <a:endParaRPr lang="en-US"/>
          </a:p>
        </p:txBody>
      </p:sp>
      <p:sp>
        <p:nvSpPr>
          <p:cNvPr id="42" name="Shape 40">
            <a:extLst>
              <a:ext uri="{FF2B5EF4-FFF2-40B4-BE49-F238E27FC236}">
                <a16:creationId xmlns:a16="http://schemas.microsoft.com/office/drawing/2014/main" id="{A3AC474D-0BA0-48FD-BDDB-1EAC0B646757}"/>
              </a:ext>
            </a:extLst>
          </p:cNvPr>
          <p:cNvSpPr>
            <a:spLocks noGrp="1"/>
          </p:cNvSpPr>
          <p:nvPr/>
        </p:nvSpPr>
        <p:spPr>
          <a:xfrm>
            <a:off x="7187184" y="2459736"/>
            <a:ext cx="274320" cy="274320"/>
          </a:xfrm>
          <a:prstGeom prst="rect">
            <a:avLst/>
          </a:prstGeom>
          <a:solidFill>
            <a:srgbClr val="3FB950"/>
          </a:solidFill>
          <a:ln w="12700">
            <a:solidFill>
              <a:srgbClr val="3FB950"/>
            </a:solidFill>
            <a:prstDash val="solid"/>
          </a:ln>
        </p:spPr>
        <p:txBody>
          <a:bodyPr/>
          <a:lstStyle/>
          <a:p>
            <a:endParaRPr lang="en-US"/>
          </a:p>
        </p:txBody>
      </p:sp>
      <p:sp>
        <p:nvSpPr>
          <p:cNvPr id="43" name="Shape 41">
            <a:extLst>
              <a:ext uri="{FF2B5EF4-FFF2-40B4-BE49-F238E27FC236}">
                <a16:creationId xmlns:a16="http://schemas.microsoft.com/office/drawing/2014/main" id="{4DE40A5F-35D2-4510-B73C-CB022B739982}"/>
              </a:ext>
            </a:extLst>
          </p:cNvPr>
          <p:cNvSpPr>
            <a:spLocks noGrp="1"/>
          </p:cNvSpPr>
          <p:nvPr/>
        </p:nvSpPr>
        <p:spPr>
          <a:xfrm>
            <a:off x="7516368" y="2459736"/>
            <a:ext cx="274320" cy="274320"/>
          </a:xfrm>
          <a:prstGeom prst="rect">
            <a:avLst/>
          </a:prstGeom>
          <a:solidFill>
            <a:srgbClr val="3FB950"/>
          </a:solidFill>
          <a:ln w="12700">
            <a:solidFill>
              <a:srgbClr val="3FB950"/>
            </a:solidFill>
            <a:prstDash val="solid"/>
          </a:ln>
        </p:spPr>
        <p:txBody>
          <a:bodyPr/>
          <a:lstStyle/>
          <a:p>
            <a:endParaRPr lang="en-US"/>
          </a:p>
        </p:txBody>
      </p:sp>
      <p:sp>
        <p:nvSpPr>
          <p:cNvPr id="44" name="Shape 42">
            <a:extLst>
              <a:ext uri="{FF2B5EF4-FFF2-40B4-BE49-F238E27FC236}">
                <a16:creationId xmlns:a16="http://schemas.microsoft.com/office/drawing/2014/main" id="{CED8F65E-FC2D-45B4-93EA-F8DD613EEA8E}"/>
              </a:ext>
            </a:extLst>
          </p:cNvPr>
          <p:cNvSpPr>
            <a:spLocks noGrp="1"/>
          </p:cNvSpPr>
          <p:nvPr/>
        </p:nvSpPr>
        <p:spPr>
          <a:xfrm>
            <a:off x="7845552" y="2459736"/>
            <a:ext cx="274320" cy="274320"/>
          </a:xfrm>
          <a:prstGeom prst="rect">
            <a:avLst/>
          </a:prstGeom>
          <a:solidFill>
            <a:srgbClr val="3FB950"/>
          </a:solidFill>
          <a:ln w="12700">
            <a:solidFill>
              <a:srgbClr val="3FB950"/>
            </a:solidFill>
            <a:prstDash val="solid"/>
          </a:ln>
        </p:spPr>
        <p:txBody>
          <a:bodyPr/>
          <a:lstStyle/>
          <a:p>
            <a:endParaRPr lang="en-US"/>
          </a:p>
        </p:txBody>
      </p:sp>
      <p:sp>
        <p:nvSpPr>
          <p:cNvPr id="45" name="Shape 43">
            <a:extLst>
              <a:ext uri="{FF2B5EF4-FFF2-40B4-BE49-F238E27FC236}">
                <a16:creationId xmlns:a16="http://schemas.microsoft.com/office/drawing/2014/main" id="{3357C3EC-14B7-4CFF-AF8C-73AD6B1B4807}"/>
              </a:ext>
            </a:extLst>
          </p:cNvPr>
          <p:cNvSpPr>
            <a:spLocks noGrp="1"/>
          </p:cNvSpPr>
          <p:nvPr/>
        </p:nvSpPr>
        <p:spPr>
          <a:xfrm>
            <a:off x="8174736" y="2459736"/>
            <a:ext cx="274320" cy="274320"/>
          </a:xfrm>
          <a:prstGeom prst="rect">
            <a:avLst/>
          </a:prstGeom>
          <a:solidFill>
            <a:srgbClr val="3FB950"/>
          </a:solidFill>
          <a:ln w="12700">
            <a:solidFill>
              <a:srgbClr val="3FB950"/>
            </a:solidFill>
            <a:prstDash val="solid"/>
          </a:ln>
        </p:spPr>
        <p:txBody>
          <a:bodyPr/>
          <a:lstStyle/>
          <a:p>
            <a:endParaRPr lang="en-US"/>
          </a:p>
        </p:txBody>
      </p:sp>
      <p:sp>
        <p:nvSpPr>
          <p:cNvPr id="46" name="Shape 44">
            <a:extLst>
              <a:ext uri="{FF2B5EF4-FFF2-40B4-BE49-F238E27FC236}">
                <a16:creationId xmlns:a16="http://schemas.microsoft.com/office/drawing/2014/main" id="{7EFCB72A-557A-46F1-8152-C7DA8E1946FF}"/>
              </a:ext>
            </a:extLst>
          </p:cNvPr>
          <p:cNvSpPr>
            <a:spLocks noGrp="1"/>
          </p:cNvSpPr>
          <p:nvPr/>
        </p:nvSpPr>
        <p:spPr>
          <a:xfrm>
            <a:off x="8503920" y="2459736"/>
            <a:ext cx="274320" cy="274320"/>
          </a:xfrm>
          <a:prstGeom prst="rect">
            <a:avLst/>
          </a:prstGeom>
          <a:solidFill>
            <a:srgbClr val="3FB950"/>
          </a:solidFill>
          <a:ln w="12700">
            <a:solidFill>
              <a:srgbClr val="3FB950"/>
            </a:solidFill>
            <a:prstDash val="solid"/>
          </a:ln>
        </p:spPr>
        <p:txBody>
          <a:bodyPr/>
          <a:lstStyle/>
          <a:p>
            <a:endParaRPr lang="en-US"/>
          </a:p>
        </p:txBody>
      </p:sp>
      <p:sp>
        <p:nvSpPr>
          <p:cNvPr id="47" name="Shape 45">
            <a:extLst>
              <a:ext uri="{FF2B5EF4-FFF2-40B4-BE49-F238E27FC236}">
                <a16:creationId xmlns:a16="http://schemas.microsoft.com/office/drawing/2014/main" id="{CF3DB5DC-E7C2-433A-8C37-D938292685EE}"/>
              </a:ext>
            </a:extLst>
          </p:cNvPr>
          <p:cNvSpPr>
            <a:spLocks noGrp="1"/>
          </p:cNvSpPr>
          <p:nvPr/>
        </p:nvSpPr>
        <p:spPr>
          <a:xfrm>
            <a:off x="8833104" y="2459736"/>
            <a:ext cx="274320" cy="274320"/>
          </a:xfrm>
          <a:prstGeom prst="rect">
            <a:avLst/>
          </a:prstGeom>
          <a:solidFill>
            <a:srgbClr val="3FB950"/>
          </a:solidFill>
          <a:ln w="12700">
            <a:solidFill>
              <a:srgbClr val="3FB950"/>
            </a:solidFill>
            <a:prstDash val="solid"/>
          </a:ln>
        </p:spPr>
        <p:txBody>
          <a:bodyPr/>
          <a:lstStyle/>
          <a:p>
            <a:endParaRPr lang="en-US"/>
          </a:p>
        </p:txBody>
      </p:sp>
      <p:sp>
        <p:nvSpPr>
          <p:cNvPr id="48" name="Shape 46">
            <a:extLst>
              <a:ext uri="{FF2B5EF4-FFF2-40B4-BE49-F238E27FC236}">
                <a16:creationId xmlns:a16="http://schemas.microsoft.com/office/drawing/2014/main" id="{DF152DF6-28D1-4496-83FB-C67C960D617B}"/>
              </a:ext>
            </a:extLst>
          </p:cNvPr>
          <p:cNvSpPr>
            <a:spLocks noGrp="1"/>
          </p:cNvSpPr>
          <p:nvPr/>
        </p:nvSpPr>
        <p:spPr>
          <a:xfrm>
            <a:off x="9162288" y="2459736"/>
            <a:ext cx="274320" cy="274320"/>
          </a:xfrm>
          <a:prstGeom prst="rect">
            <a:avLst/>
          </a:prstGeom>
          <a:solidFill>
            <a:srgbClr val="3FB950"/>
          </a:solidFill>
          <a:ln w="12700">
            <a:solidFill>
              <a:srgbClr val="3FB950"/>
            </a:solidFill>
            <a:prstDash val="solid"/>
          </a:ln>
        </p:spPr>
        <p:txBody>
          <a:bodyPr/>
          <a:lstStyle/>
          <a:p>
            <a:endParaRPr lang="en-US"/>
          </a:p>
        </p:txBody>
      </p:sp>
      <p:sp>
        <p:nvSpPr>
          <p:cNvPr id="49" name="Shape 47">
            <a:extLst>
              <a:ext uri="{FF2B5EF4-FFF2-40B4-BE49-F238E27FC236}">
                <a16:creationId xmlns:a16="http://schemas.microsoft.com/office/drawing/2014/main" id="{6FA98985-1A5A-455A-8421-AC36EF7825BD}"/>
              </a:ext>
            </a:extLst>
          </p:cNvPr>
          <p:cNvSpPr>
            <a:spLocks noGrp="1"/>
          </p:cNvSpPr>
          <p:nvPr/>
        </p:nvSpPr>
        <p:spPr>
          <a:xfrm>
            <a:off x="9491472" y="2459736"/>
            <a:ext cx="274320" cy="274320"/>
          </a:xfrm>
          <a:prstGeom prst="rect">
            <a:avLst/>
          </a:prstGeom>
          <a:solidFill>
            <a:srgbClr val="3FB950"/>
          </a:solidFill>
          <a:ln w="12700">
            <a:solidFill>
              <a:srgbClr val="3FB950"/>
            </a:solidFill>
            <a:prstDash val="solid"/>
          </a:ln>
        </p:spPr>
        <p:txBody>
          <a:bodyPr/>
          <a:lstStyle/>
          <a:p>
            <a:endParaRPr lang="en-US"/>
          </a:p>
        </p:txBody>
      </p:sp>
      <p:sp>
        <p:nvSpPr>
          <p:cNvPr id="50" name="Shape 48">
            <a:extLst>
              <a:ext uri="{FF2B5EF4-FFF2-40B4-BE49-F238E27FC236}">
                <a16:creationId xmlns:a16="http://schemas.microsoft.com/office/drawing/2014/main" id="{53457E07-FF40-4C80-8AE9-F91CF8ABF75B}"/>
              </a:ext>
            </a:extLst>
          </p:cNvPr>
          <p:cNvSpPr>
            <a:spLocks noGrp="1"/>
          </p:cNvSpPr>
          <p:nvPr/>
        </p:nvSpPr>
        <p:spPr>
          <a:xfrm>
            <a:off x="9820656" y="2459736"/>
            <a:ext cx="274320" cy="274320"/>
          </a:xfrm>
          <a:prstGeom prst="rect">
            <a:avLst/>
          </a:prstGeom>
          <a:solidFill>
            <a:srgbClr val="3FB950"/>
          </a:solidFill>
          <a:ln w="12700">
            <a:solidFill>
              <a:srgbClr val="3FB950"/>
            </a:solidFill>
            <a:prstDash val="solid"/>
          </a:ln>
        </p:spPr>
        <p:txBody>
          <a:bodyPr/>
          <a:lstStyle/>
          <a:p>
            <a:endParaRPr lang="en-US"/>
          </a:p>
        </p:txBody>
      </p:sp>
      <p:sp>
        <p:nvSpPr>
          <p:cNvPr id="51" name="Shape 49">
            <a:extLst>
              <a:ext uri="{FF2B5EF4-FFF2-40B4-BE49-F238E27FC236}">
                <a16:creationId xmlns:a16="http://schemas.microsoft.com/office/drawing/2014/main" id="{DE53D1CA-D8BA-4F62-8E74-10D9828F2409}"/>
              </a:ext>
            </a:extLst>
          </p:cNvPr>
          <p:cNvSpPr>
            <a:spLocks noGrp="1"/>
          </p:cNvSpPr>
          <p:nvPr/>
        </p:nvSpPr>
        <p:spPr>
          <a:xfrm>
            <a:off x="10149840" y="2459736"/>
            <a:ext cx="274320" cy="274320"/>
          </a:xfrm>
          <a:prstGeom prst="rect">
            <a:avLst/>
          </a:prstGeom>
          <a:solidFill>
            <a:srgbClr val="3FB950"/>
          </a:solidFill>
          <a:ln w="12700">
            <a:solidFill>
              <a:srgbClr val="3FB950"/>
            </a:solidFill>
            <a:prstDash val="solid"/>
          </a:ln>
        </p:spPr>
        <p:txBody>
          <a:bodyPr/>
          <a:lstStyle/>
          <a:p>
            <a:endParaRPr lang="en-US"/>
          </a:p>
        </p:txBody>
      </p:sp>
      <p:sp>
        <p:nvSpPr>
          <p:cNvPr id="52" name="Shape 50">
            <a:extLst>
              <a:ext uri="{FF2B5EF4-FFF2-40B4-BE49-F238E27FC236}">
                <a16:creationId xmlns:a16="http://schemas.microsoft.com/office/drawing/2014/main" id="{E613B356-EF14-4B0C-96AA-73F1B89417AF}"/>
              </a:ext>
            </a:extLst>
          </p:cNvPr>
          <p:cNvSpPr>
            <a:spLocks noGrp="1"/>
          </p:cNvSpPr>
          <p:nvPr/>
        </p:nvSpPr>
        <p:spPr>
          <a:xfrm>
            <a:off x="10479024" y="2459736"/>
            <a:ext cx="274320" cy="274320"/>
          </a:xfrm>
          <a:prstGeom prst="rect">
            <a:avLst/>
          </a:prstGeom>
          <a:solidFill>
            <a:srgbClr val="3FB950"/>
          </a:solidFill>
          <a:ln w="12700">
            <a:solidFill>
              <a:srgbClr val="3FB950"/>
            </a:solidFill>
            <a:prstDash val="solid"/>
          </a:ln>
        </p:spPr>
        <p:txBody>
          <a:bodyPr/>
          <a:lstStyle/>
          <a:p>
            <a:endParaRPr lang="en-US"/>
          </a:p>
        </p:txBody>
      </p:sp>
      <p:sp>
        <p:nvSpPr>
          <p:cNvPr id="53" name="Shape 51">
            <a:extLst>
              <a:ext uri="{FF2B5EF4-FFF2-40B4-BE49-F238E27FC236}">
                <a16:creationId xmlns:a16="http://schemas.microsoft.com/office/drawing/2014/main" id="{C114E565-0FD8-48F8-BF3A-729429204C6C}"/>
              </a:ext>
            </a:extLst>
          </p:cNvPr>
          <p:cNvSpPr>
            <a:spLocks noGrp="1"/>
          </p:cNvSpPr>
          <p:nvPr/>
        </p:nvSpPr>
        <p:spPr>
          <a:xfrm>
            <a:off x="10808208" y="2459736"/>
            <a:ext cx="274320" cy="274320"/>
          </a:xfrm>
          <a:prstGeom prst="rect">
            <a:avLst/>
          </a:prstGeom>
          <a:solidFill>
            <a:srgbClr val="3FB950"/>
          </a:solidFill>
          <a:ln w="12700">
            <a:solidFill>
              <a:srgbClr val="3FB950"/>
            </a:solidFill>
            <a:prstDash val="solid"/>
          </a:ln>
        </p:spPr>
        <p:txBody>
          <a:bodyPr/>
          <a:lstStyle/>
          <a:p>
            <a:endParaRPr lang="en-US"/>
          </a:p>
        </p:txBody>
      </p:sp>
      <p:sp>
        <p:nvSpPr>
          <p:cNvPr id="54" name="Shape 52">
            <a:extLst>
              <a:ext uri="{FF2B5EF4-FFF2-40B4-BE49-F238E27FC236}">
                <a16:creationId xmlns:a16="http://schemas.microsoft.com/office/drawing/2014/main" id="{F86C7377-D518-41E6-8510-9755D53889E1}"/>
              </a:ext>
            </a:extLst>
          </p:cNvPr>
          <p:cNvSpPr>
            <a:spLocks noGrp="1"/>
          </p:cNvSpPr>
          <p:nvPr/>
        </p:nvSpPr>
        <p:spPr>
          <a:xfrm>
            <a:off x="11137392" y="2459736"/>
            <a:ext cx="274320" cy="274320"/>
          </a:xfrm>
          <a:prstGeom prst="rect">
            <a:avLst/>
          </a:prstGeom>
          <a:solidFill>
            <a:srgbClr val="3FB950"/>
          </a:solidFill>
          <a:ln w="12700">
            <a:solidFill>
              <a:srgbClr val="3FB950"/>
            </a:solidFill>
            <a:prstDash val="solid"/>
          </a:ln>
        </p:spPr>
        <p:txBody>
          <a:bodyPr/>
          <a:lstStyle/>
          <a:p>
            <a:endParaRPr lang="en-US"/>
          </a:p>
        </p:txBody>
      </p:sp>
      <p:sp>
        <p:nvSpPr>
          <p:cNvPr id="55" name="Shape 53">
            <a:extLst>
              <a:ext uri="{FF2B5EF4-FFF2-40B4-BE49-F238E27FC236}">
                <a16:creationId xmlns:a16="http://schemas.microsoft.com/office/drawing/2014/main" id="{80D18431-FDC2-49C3-BCBB-9FDB095032DD}"/>
              </a:ext>
            </a:extLst>
          </p:cNvPr>
          <p:cNvSpPr>
            <a:spLocks noGrp="1"/>
          </p:cNvSpPr>
          <p:nvPr/>
        </p:nvSpPr>
        <p:spPr>
          <a:xfrm>
            <a:off x="6858000" y="2788920"/>
            <a:ext cx="274320" cy="274320"/>
          </a:xfrm>
          <a:prstGeom prst="rect">
            <a:avLst/>
          </a:prstGeom>
          <a:solidFill>
            <a:srgbClr val="3FB950"/>
          </a:solidFill>
          <a:ln w="12700">
            <a:solidFill>
              <a:srgbClr val="3FB950"/>
            </a:solidFill>
            <a:prstDash val="solid"/>
          </a:ln>
        </p:spPr>
        <p:txBody>
          <a:bodyPr/>
          <a:lstStyle/>
          <a:p>
            <a:endParaRPr lang="en-US"/>
          </a:p>
        </p:txBody>
      </p:sp>
      <p:sp>
        <p:nvSpPr>
          <p:cNvPr id="56" name="Shape 54">
            <a:extLst>
              <a:ext uri="{FF2B5EF4-FFF2-40B4-BE49-F238E27FC236}">
                <a16:creationId xmlns:a16="http://schemas.microsoft.com/office/drawing/2014/main" id="{9A389070-1747-4423-A89B-51FDA67C8B8C}"/>
              </a:ext>
            </a:extLst>
          </p:cNvPr>
          <p:cNvSpPr>
            <a:spLocks noGrp="1"/>
          </p:cNvSpPr>
          <p:nvPr/>
        </p:nvSpPr>
        <p:spPr>
          <a:xfrm>
            <a:off x="7187184" y="2788920"/>
            <a:ext cx="274320" cy="274320"/>
          </a:xfrm>
          <a:prstGeom prst="rect">
            <a:avLst/>
          </a:prstGeom>
          <a:solidFill>
            <a:srgbClr val="3FB950"/>
          </a:solidFill>
          <a:ln w="12700">
            <a:solidFill>
              <a:srgbClr val="3FB950"/>
            </a:solidFill>
            <a:prstDash val="solid"/>
          </a:ln>
        </p:spPr>
        <p:txBody>
          <a:bodyPr/>
          <a:lstStyle/>
          <a:p>
            <a:endParaRPr lang="en-US"/>
          </a:p>
        </p:txBody>
      </p:sp>
      <p:sp>
        <p:nvSpPr>
          <p:cNvPr id="57" name="Shape 55">
            <a:extLst>
              <a:ext uri="{FF2B5EF4-FFF2-40B4-BE49-F238E27FC236}">
                <a16:creationId xmlns:a16="http://schemas.microsoft.com/office/drawing/2014/main" id="{D6836448-90EC-42DC-A2B2-602158095D4A}"/>
              </a:ext>
            </a:extLst>
          </p:cNvPr>
          <p:cNvSpPr>
            <a:spLocks noGrp="1"/>
          </p:cNvSpPr>
          <p:nvPr/>
        </p:nvSpPr>
        <p:spPr>
          <a:xfrm>
            <a:off x="7516368" y="2788920"/>
            <a:ext cx="274320" cy="274320"/>
          </a:xfrm>
          <a:prstGeom prst="rect">
            <a:avLst/>
          </a:prstGeom>
          <a:solidFill>
            <a:srgbClr val="3FB950"/>
          </a:solidFill>
          <a:ln w="12700">
            <a:solidFill>
              <a:srgbClr val="3FB950"/>
            </a:solidFill>
            <a:prstDash val="solid"/>
          </a:ln>
        </p:spPr>
        <p:txBody>
          <a:bodyPr/>
          <a:lstStyle/>
          <a:p>
            <a:endParaRPr lang="en-US"/>
          </a:p>
        </p:txBody>
      </p:sp>
      <p:sp>
        <p:nvSpPr>
          <p:cNvPr id="58" name="Shape 56">
            <a:extLst>
              <a:ext uri="{FF2B5EF4-FFF2-40B4-BE49-F238E27FC236}">
                <a16:creationId xmlns:a16="http://schemas.microsoft.com/office/drawing/2014/main" id="{EB7BEA24-D6A8-456B-9B6F-1FCB79D65C9C}"/>
              </a:ext>
            </a:extLst>
          </p:cNvPr>
          <p:cNvSpPr>
            <a:spLocks noGrp="1"/>
          </p:cNvSpPr>
          <p:nvPr/>
        </p:nvSpPr>
        <p:spPr>
          <a:xfrm>
            <a:off x="7845552" y="2788920"/>
            <a:ext cx="274320" cy="274320"/>
          </a:xfrm>
          <a:prstGeom prst="rect">
            <a:avLst/>
          </a:prstGeom>
          <a:solidFill>
            <a:srgbClr val="3FB950"/>
          </a:solidFill>
          <a:ln w="12700">
            <a:solidFill>
              <a:srgbClr val="3FB950"/>
            </a:solidFill>
            <a:prstDash val="solid"/>
          </a:ln>
        </p:spPr>
        <p:txBody>
          <a:bodyPr/>
          <a:lstStyle/>
          <a:p>
            <a:endParaRPr lang="en-US"/>
          </a:p>
        </p:txBody>
      </p:sp>
      <p:sp>
        <p:nvSpPr>
          <p:cNvPr id="59" name="Shape 57">
            <a:extLst>
              <a:ext uri="{FF2B5EF4-FFF2-40B4-BE49-F238E27FC236}">
                <a16:creationId xmlns:a16="http://schemas.microsoft.com/office/drawing/2014/main" id="{916F29F5-BDE3-43E0-81F6-C1F276F77047}"/>
              </a:ext>
            </a:extLst>
          </p:cNvPr>
          <p:cNvSpPr>
            <a:spLocks noGrp="1"/>
          </p:cNvSpPr>
          <p:nvPr/>
        </p:nvSpPr>
        <p:spPr>
          <a:xfrm>
            <a:off x="8174736" y="2788920"/>
            <a:ext cx="274320" cy="274320"/>
          </a:xfrm>
          <a:prstGeom prst="rect">
            <a:avLst/>
          </a:prstGeom>
          <a:solidFill>
            <a:srgbClr val="3FB950"/>
          </a:solidFill>
          <a:ln w="12700">
            <a:solidFill>
              <a:srgbClr val="3FB950"/>
            </a:solidFill>
            <a:prstDash val="solid"/>
          </a:ln>
        </p:spPr>
        <p:txBody>
          <a:bodyPr/>
          <a:lstStyle/>
          <a:p>
            <a:endParaRPr lang="en-US"/>
          </a:p>
        </p:txBody>
      </p:sp>
      <p:sp>
        <p:nvSpPr>
          <p:cNvPr id="60" name="Shape 58">
            <a:extLst>
              <a:ext uri="{FF2B5EF4-FFF2-40B4-BE49-F238E27FC236}">
                <a16:creationId xmlns:a16="http://schemas.microsoft.com/office/drawing/2014/main" id="{E2E4CE7A-DF48-49DB-8C49-1E35FEDC8F17}"/>
              </a:ext>
            </a:extLst>
          </p:cNvPr>
          <p:cNvSpPr>
            <a:spLocks noGrp="1"/>
          </p:cNvSpPr>
          <p:nvPr/>
        </p:nvSpPr>
        <p:spPr>
          <a:xfrm>
            <a:off x="8503920" y="2788920"/>
            <a:ext cx="274320" cy="274320"/>
          </a:xfrm>
          <a:prstGeom prst="rect">
            <a:avLst/>
          </a:prstGeom>
          <a:solidFill>
            <a:srgbClr val="3FB950"/>
          </a:solidFill>
          <a:ln w="12700">
            <a:solidFill>
              <a:srgbClr val="3FB950"/>
            </a:solidFill>
            <a:prstDash val="solid"/>
          </a:ln>
        </p:spPr>
        <p:txBody>
          <a:bodyPr/>
          <a:lstStyle/>
          <a:p>
            <a:endParaRPr lang="en-US"/>
          </a:p>
        </p:txBody>
      </p:sp>
      <p:sp>
        <p:nvSpPr>
          <p:cNvPr id="61" name="Shape 59">
            <a:extLst>
              <a:ext uri="{FF2B5EF4-FFF2-40B4-BE49-F238E27FC236}">
                <a16:creationId xmlns:a16="http://schemas.microsoft.com/office/drawing/2014/main" id="{40CA31C4-43F7-40A0-AF35-106060520A2F}"/>
              </a:ext>
            </a:extLst>
          </p:cNvPr>
          <p:cNvSpPr>
            <a:spLocks noGrp="1"/>
          </p:cNvSpPr>
          <p:nvPr/>
        </p:nvSpPr>
        <p:spPr>
          <a:xfrm>
            <a:off x="8833104" y="2788920"/>
            <a:ext cx="274320" cy="274320"/>
          </a:xfrm>
          <a:prstGeom prst="rect">
            <a:avLst/>
          </a:prstGeom>
          <a:solidFill>
            <a:srgbClr val="3FB950"/>
          </a:solidFill>
          <a:ln w="12700">
            <a:solidFill>
              <a:srgbClr val="3FB950"/>
            </a:solidFill>
            <a:prstDash val="solid"/>
          </a:ln>
        </p:spPr>
        <p:txBody>
          <a:bodyPr/>
          <a:lstStyle/>
          <a:p>
            <a:endParaRPr lang="en-US"/>
          </a:p>
        </p:txBody>
      </p:sp>
      <p:sp>
        <p:nvSpPr>
          <p:cNvPr id="62" name="Shape 60">
            <a:extLst>
              <a:ext uri="{FF2B5EF4-FFF2-40B4-BE49-F238E27FC236}">
                <a16:creationId xmlns:a16="http://schemas.microsoft.com/office/drawing/2014/main" id="{FE563C3F-17FC-495C-BA21-E9423FD75AA6}"/>
              </a:ext>
            </a:extLst>
          </p:cNvPr>
          <p:cNvSpPr>
            <a:spLocks noGrp="1"/>
          </p:cNvSpPr>
          <p:nvPr/>
        </p:nvSpPr>
        <p:spPr>
          <a:xfrm>
            <a:off x="9162288" y="2788920"/>
            <a:ext cx="274320" cy="274320"/>
          </a:xfrm>
          <a:prstGeom prst="rect">
            <a:avLst/>
          </a:prstGeom>
          <a:solidFill>
            <a:srgbClr val="3FB950"/>
          </a:solidFill>
          <a:ln w="12700">
            <a:solidFill>
              <a:srgbClr val="3FB950"/>
            </a:solidFill>
            <a:prstDash val="solid"/>
          </a:ln>
        </p:spPr>
        <p:txBody>
          <a:bodyPr/>
          <a:lstStyle/>
          <a:p>
            <a:endParaRPr lang="en-US"/>
          </a:p>
        </p:txBody>
      </p:sp>
      <p:sp>
        <p:nvSpPr>
          <p:cNvPr id="63" name="Shape 61">
            <a:extLst>
              <a:ext uri="{FF2B5EF4-FFF2-40B4-BE49-F238E27FC236}">
                <a16:creationId xmlns:a16="http://schemas.microsoft.com/office/drawing/2014/main" id="{C3DB2457-6AF9-49BC-9EB1-A4DBF971EDF4}"/>
              </a:ext>
            </a:extLst>
          </p:cNvPr>
          <p:cNvSpPr>
            <a:spLocks noGrp="1"/>
          </p:cNvSpPr>
          <p:nvPr/>
        </p:nvSpPr>
        <p:spPr>
          <a:xfrm>
            <a:off x="9491472" y="2788920"/>
            <a:ext cx="274320" cy="274320"/>
          </a:xfrm>
          <a:prstGeom prst="rect">
            <a:avLst/>
          </a:prstGeom>
          <a:solidFill>
            <a:srgbClr val="3FB950"/>
          </a:solidFill>
          <a:ln w="12700">
            <a:solidFill>
              <a:srgbClr val="3FB950"/>
            </a:solidFill>
            <a:prstDash val="solid"/>
          </a:ln>
        </p:spPr>
        <p:txBody>
          <a:bodyPr/>
          <a:lstStyle/>
          <a:p>
            <a:endParaRPr lang="en-US"/>
          </a:p>
        </p:txBody>
      </p:sp>
      <p:sp>
        <p:nvSpPr>
          <p:cNvPr id="64" name="Shape 62">
            <a:extLst>
              <a:ext uri="{FF2B5EF4-FFF2-40B4-BE49-F238E27FC236}">
                <a16:creationId xmlns:a16="http://schemas.microsoft.com/office/drawing/2014/main" id="{9329BAF3-53EF-4A99-AEB9-ADAA5C50827A}"/>
              </a:ext>
            </a:extLst>
          </p:cNvPr>
          <p:cNvSpPr>
            <a:spLocks noGrp="1"/>
          </p:cNvSpPr>
          <p:nvPr/>
        </p:nvSpPr>
        <p:spPr>
          <a:xfrm>
            <a:off x="9820656" y="2788920"/>
            <a:ext cx="274320" cy="274320"/>
          </a:xfrm>
          <a:prstGeom prst="rect">
            <a:avLst/>
          </a:prstGeom>
          <a:solidFill>
            <a:srgbClr val="3FB950"/>
          </a:solidFill>
          <a:ln w="12700">
            <a:solidFill>
              <a:srgbClr val="3FB950"/>
            </a:solidFill>
            <a:prstDash val="solid"/>
          </a:ln>
        </p:spPr>
        <p:txBody>
          <a:bodyPr/>
          <a:lstStyle/>
          <a:p>
            <a:endParaRPr lang="en-US"/>
          </a:p>
        </p:txBody>
      </p:sp>
      <p:sp>
        <p:nvSpPr>
          <p:cNvPr id="65" name="Shape 63">
            <a:extLst>
              <a:ext uri="{FF2B5EF4-FFF2-40B4-BE49-F238E27FC236}">
                <a16:creationId xmlns:a16="http://schemas.microsoft.com/office/drawing/2014/main" id="{90424CFD-D671-40F8-BB8C-64EE51DBFEE0}"/>
              </a:ext>
            </a:extLst>
          </p:cNvPr>
          <p:cNvSpPr>
            <a:spLocks noGrp="1"/>
          </p:cNvSpPr>
          <p:nvPr/>
        </p:nvSpPr>
        <p:spPr>
          <a:xfrm>
            <a:off x="10149840" y="2788920"/>
            <a:ext cx="274320" cy="274320"/>
          </a:xfrm>
          <a:prstGeom prst="rect">
            <a:avLst/>
          </a:prstGeom>
          <a:solidFill>
            <a:srgbClr val="3FB950"/>
          </a:solidFill>
          <a:ln w="12700">
            <a:solidFill>
              <a:srgbClr val="3FB950"/>
            </a:solidFill>
            <a:prstDash val="solid"/>
          </a:ln>
        </p:spPr>
        <p:txBody>
          <a:bodyPr/>
          <a:lstStyle/>
          <a:p>
            <a:endParaRPr lang="en-US"/>
          </a:p>
        </p:txBody>
      </p:sp>
      <p:sp>
        <p:nvSpPr>
          <p:cNvPr id="66" name="Shape 64">
            <a:extLst>
              <a:ext uri="{FF2B5EF4-FFF2-40B4-BE49-F238E27FC236}">
                <a16:creationId xmlns:a16="http://schemas.microsoft.com/office/drawing/2014/main" id="{75728A17-37A1-4891-AD4D-40E2A1C6B017}"/>
              </a:ext>
            </a:extLst>
          </p:cNvPr>
          <p:cNvSpPr>
            <a:spLocks noGrp="1"/>
          </p:cNvSpPr>
          <p:nvPr/>
        </p:nvSpPr>
        <p:spPr>
          <a:xfrm>
            <a:off x="10479024" y="2788920"/>
            <a:ext cx="274320" cy="274320"/>
          </a:xfrm>
          <a:prstGeom prst="rect">
            <a:avLst/>
          </a:prstGeom>
          <a:solidFill>
            <a:srgbClr val="3FB950"/>
          </a:solidFill>
          <a:ln w="12700">
            <a:solidFill>
              <a:srgbClr val="3FB950"/>
            </a:solidFill>
            <a:prstDash val="solid"/>
          </a:ln>
        </p:spPr>
        <p:txBody>
          <a:bodyPr/>
          <a:lstStyle/>
          <a:p>
            <a:endParaRPr lang="en-US"/>
          </a:p>
        </p:txBody>
      </p:sp>
      <p:sp>
        <p:nvSpPr>
          <p:cNvPr id="67" name="Shape 65">
            <a:extLst>
              <a:ext uri="{FF2B5EF4-FFF2-40B4-BE49-F238E27FC236}">
                <a16:creationId xmlns:a16="http://schemas.microsoft.com/office/drawing/2014/main" id="{6897614E-0C70-4664-BB7F-D553B7FCEB8B}"/>
              </a:ext>
            </a:extLst>
          </p:cNvPr>
          <p:cNvSpPr>
            <a:spLocks noGrp="1"/>
          </p:cNvSpPr>
          <p:nvPr/>
        </p:nvSpPr>
        <p:spPr>
          <a:xfrm>
            <a:off x="10808208" y="2788920"/>
            <a:ext cx="274320" cy="274320"/>
          </a:xfrm>
          <a:prstGeom prst="rect">
            <a:avLst/>
          </a:prstGeom>
          <a:solidFill>
            <a:srgbClr val="3FB950"/>
          </a:solidFill>
          <a:ln w="12700">
            <a:solidFill>
              <a:srgbClr val="3FB950"/>
            </a:solidFill>
            <a:prstDash val="solid"/>
          </a:ln>
        </p:spPr>
        <p:txBody>
          <a:bodyPr/>
          <a:lstStyle/>
          <a:p>
            <a:endParaRPr lang="en-US"/>
          </a:p>
        </p:txBody>
      </p:sp>
      <p:sp>
        <p:nvSpPr>
          <p:cNvPr id="68" name="Shape 66">
            <a:extLst>
              <a:ext uri="{FF2B5EF4-FFF2-40B4-BE49-F238E27FC236}">
                <a16:creationId xmlns:a16="http://schemas.microsoft.com/office/drawing/2014/main" id="{FEC447E7-D265-428D-9295-DBCA6B8CE86A}"/>
              </a:ext>
            </a:extLst>
          </p:cNvPr>
          <p:cNvSpPr>
            <a:spLocks noGrp="1"/>
          </p:cNvSpPr>
          <p:nvPr/>
        </p:nvSpPr>
        <p:spPr>
          <a:xfrm>
            <a:off x="11137392" y="2788920"/>
            <a:ext cx="274320" cy="274320"/>
          </a:xfrm>
          <a:prstGeom prst="rect">
            <a:avLst/>
          </a:prstGeom>
          <a:solidFill>
            <a:srgbClr val="3FB950"/>
          </a:solidFill>
          <a:ln w="12700">
            <a:solidFill>
              <a:srgbClr val="3FB950"/>
            </a:solidFill>
            <a:prstDash val="solid"/>
          </a:ln>
        </p:spPr>
        <p:txBody>
          <a:bodyPr/>
          <a:lstStyle/>
          <a:p>
            <a:endParaRPr lang="en-US"/>
          </a:p>
        </p:txBody>
      </p:sp>
      <p:sp>
        <p:nvSpPr>
          <p:cNvPr id="69" name="Shape 67">
            <a:extLst>
              <a:ext uri="{FF2B5EF4-FFF2-40B4-BE49-F238E27FC236}">
                <a16:creationId xmlns:a16="http://schemas.microsoft.com/office/drawing/2014/main" id="{5999995C-9169-464F-9EEA-168CEE56C139}"/>
              </a:ext>
            </a:extLst>
          </p:cNvPr>
          <p:cNvSpPr>
            <a:spLocks noGrp="1"/>
          </p:cNvSpPr>
          <p:nvPr/>
        </p:nvSpPr>
        <p:spPr>
          <a:xfrm>
            <a:off x="6858000" y="3118104"/>
            <a:ext cx="274320" cy="274320"/>
          </a:xfrm>
          <a:prstGeom prst="rect">
            <a:avLst/>
          </a:prstGeom>
          <a:solidFill>
            <a:srgbClr val="3FB950"/>
          </a:solidFill>
          <a:ln w="12700">
            <a:solidFill>
              <a:srgbClr val="3FB950"/>
            </a:solidFill>
            <a:prstDash val="solid"/>
          </a:ln>
        </p:spPr>
        <p:txBody>
          <a:bodyPr/>
          <a:lstStyle/>
          <a:p>
            <a:endParaRPr lang="en-US"/>
          </a:p>
        </p:txBody>
      </p:sp>
      <p:sp>
        <p:nvSpPr>
          <p:cNvPr id="70" name="Shape 68">
            <a:extLst>
              <a:ext uri="{FF2B5EF4-FFF2-40B4-BE49-F238E27FC236}">
                <a16:creationId xmlns:a16="http://schemas.microsoft.com/office/drawing/2014/main" id="{5285C8BA-BCB2-40DD-A8B9-4BB678142E94}"/>
              </a:ext>
            </a:extLst>
          </p:cNvPr>
          <p:cNvSpPr>
            <a:spLocks noGrp="1"/>
          </p:cNvSpPr>
          <p:nvPr/>
        </p:nvSpPr>
        <p:spPr>
          <a:xfrm>
            <a:off x="7187184" y="3118104"/>
            <a:ext cx="274320" cy="274320"/>
          </a:xfrm>
          <a:prstGeom prst="rect">
            <a:avLst/>
          </a:prstGeom>
          <a:solidFill>
            <a:srgbClr val="3FB950"/>
          </a:solidFill>
          <a:ln w="12700">
            <a:solidFill>
              <a:srgbClr val="3FB950"/>
            </a:solidFill>
            <a:prstDash val="solid"/>
          </a:ln>
        </p:spPr>
        <p:txBody>
          <a:bodyPr/>
          <a:lstStyle/>
          <a:p>
            <a:endParaRPr lang="en-US"/>
          </a:p>
        </p:txBody>
      </p:sp>
      <p:sp>
        <p:nvSpPr>
          <p:cNvPr id="71" name="Shape 69">
            <a:extLst>
              <a:ext uri="{FF2B5EF4-FFF2-40B4-BE49-F238E27FC236}">
                <a16:creationId xmlns:a16="http://schemas.microsoft.com/office/drawing/2014/main" id="{A05C2394-68FF-4B5A-B015-08818CD1ECE5}"/>
              </a:ext>
            </a:extLst>
          </p:cNvPr>
          <p:cNvSpPr>
            <a:spLocks noGrp="1"/>
          </p:cNvSpPr>
          <p:nvPr/>
        </p:nvSpPr>
        <p:spPr>
          <a:xfrm>
            <a:off x="7516368" y="3118104"/>
            <a:ext cx="274320" cy="274320"/>
          </a:xfrm>
          <a:prstGeom prst="rect">
            <a:avLst/>
          </a:prstGeom>
          <a:solidFill>
            <a:srgbClr val="3FB950"/>
          </a:solidFill>
          <a:ln w="12700">
            <a:solidFill>
              <a:srgbClr val="3FB950"/>
            </a:solidFill>
            <a:prstDash val="solid"/>
          </a:ln>
        </p:spPr>
        <p:txBody>
          <a:bodyPr/>
          <a:lstStyle/>
          <a:p>
            <a:endParaRPr lang="en-US"/>
          </a:p>
        </p:txBody>
      </p:sp>
      <p:sp>
        <p:nvSpPr>
          <p:cNvPr id="72" name="Shape 70">
            <a:extLst>
              <a:ext uri="{FF2B5EF4-FFF2-40B4-BE49-F238E27FC236}">
                <a16:creationId xmlns:a16="http://schemas.microsoft.com/office/drawing/2014/main" id="{D6A5E11C-455C-43D8-BE3B-90593A6ED077}"/>
              </a:ext>
            </a:extLst>
          </p:cNvPr>
          <p:cNvSpPr>
            <a:spLocks noGrp="1"/>
          </p:cNvSpPr>
          <p:nvPr/>
        </p:nvSpPr>
        <p:spPr>
          <a:xfrm>
            <a:off x="7845552" y="3118104"/>
            <a:ext cx="274320" cy="274320"/>
          </a:xfrm>
          <a:prstGeom prst="rect">
            <a:avLst/>
          </a:prstGeom>
          <a:solidFill>
            <a:srgbClr val="3FB950"/>
          </a:solidFill>
          <a:ln w="12700">
            <a:solidFill>
              <a:srgbClr val="3FB950"/>
            </a:solidFill>
            <a:prstDash val="solid"/>
          </a:ln>
        </p:spPr>
        <p:txBody>
          <a:bodyPr/>
          <a:lstStyle/>
          <a:p>
            <a:endParaRPr lang="en-US"/>
          </a:p>
        </p:txBody>
      </p:sp>
      <p:sp>
        <p:nvSpPr>
          <p:cNvPr id="73" name="Shape 71">
            <a:extLst>
              <a:ext uri="{FF2B5EF4-FFF2-40B4-BE49-F238E27FC236}">
                <a16:creationId xmlns:a16="http://schemas.microsoft.com/office/drawing/2014/main" id="{71774175-7451-491B-BB33-ECA7B7DC54C3}"/>
              </a:ext>
            </a:extLst>
          </p:cNvPr>
          <p:cNvSpPr>
            <a:spLocks noGrp="1"/>
          </p:cNvSpPr>
          <p:nvPr/>
        </p:nvSpPr>
        <p:spPr>
          <a:xfrm>
            <a:off x="8174736" y="3118104"/>
            <a:ext cx="274320" cy="274320"/>
          </a:xfrm>
          <a:prstGeom prst="rect">
            <a:avLst/>
          </a:prstGeom>
          <a:solidFill>
            <a:srgbClr val="3FB950"/>
          </a:solidFill>
          <a:ln w="12700">
            <a:solidFill>
              <a:srgbClr val="3FB950"/>
            </a:solidFill>
            <a:prstDash val="solid"/>
          </a:ln>
        </p:spPr>
        <p:txBody>
          <a:bodyPr/>
          <a:lstStyle/>
          <a:p>
            <a:endParaRPr lang="en-US"/>
          </a:p>
        </p:txBody>
      </p:sp>
      <p:sp>
        <p:nvSpPr>
          <p:cNvPr id="74" name="Shape 72">
            <a:extLst>
              <a:ext uri="{FF2B5EF4-FFF2-40B4-BE49-F238E27FC236}">
                <a16:creationId xmlns:a16="http://schemas.microsoft.com/office/drawing/2014/main" id="{18903E69-2384-4463-86BE-F36ED8757E2E}"/>
              </a:ext>
            </a:extLst>
          </p:cNvPr>
          <p:cNvSpPr>
            <a:spLocks noGrp="1"/>
          </p:cNvSpPr>
          <p:nvPr/>
        </p:nvSpPr>
        <p:spPr>
          <a:xfrm>
            <a:off x="8503920" y="3118104"/>
            <a:ext cx="274320" cy="274320"/>
          </a:xfrm>
          <a:prstGeom prst="rect">
            <a:avLst/>
          </a:prstGeom>
          <a:solidFill>
            <a:srgbClr val="3FB950"/>
          </a:solidFill>
          <a:ln w="12700">
            <a:solidFill>
              <a:srgbClr val="3FB950"/>
            </a:solidFill>
            <a:prstDash val="solid"/>
          </a:ln>
        </p:spPr>
        <p:txBody>
          <a:bodyPr/>
          <a:lstStyle/>
          <a:p>
            <a:endParaRPr lang="en-US"/>
          </a:p>
        </p:txBody>
      </p:sp>
      <p:sp>
        <p:nvSpPr>
          <p:cNvPr id="75" name="Shape 73">
            <a:extLst>
              <a:ext uri="{FF2B5EF4-FFF2-40B4-BE49-F238E27FC236}">
                <a16:creationId xmlns:a16="http://schemas.microsoft.com/office/drawing/2014/main" id="{FD140629-F0D2-49AF-B38F-4157F5345C7A}"/>
              </a:ext>
            </a:extLst>
          </p:cNvPr>
          <p:cNvSpPr>
            <a:spLocks noGrp="1"/>
          </p:cNvSpPr>
          <p:nvPr/>
        </p:nvSpPr>
        <p:spPr>
          <a:xfrm>
            <a:off x="8833104" y="3118104"/>
            <a:ext cx="274320" cy="274320"/>
          </a:xfrm>
          <a:prstGeom prst="rect">
            <a:avLst/>
          </a:prstGeom>
          <a:solidFill>
            <a:srgbClr val="3FB950"/>
          </a:solidFill>
          <a:ln w="12700">
            <a:solidFill>
              <a:srgbClr val="3FB950"/>
            </a:solidFill>
            <a:prstDash val="solid"/>
          </a:ln>
        </p:spPr>
        <p:txBody>
          <a:bodyPr/>
          <a:lstStyle/>
          <a:p>
            <a:endParaRPr lang="en-US"/>
          </a:p>
        </p:txBody>
      </p:sp>
      <p:sp>
        <p:nvSpPr>
          <p:cNvPr id="76" name="Shape 74">
            <a:extLst>
              <a:ext uri="{FF2B5EF4-FFF2-40B4-BE49-F238E27FC236}">
                <a16:creationId xmlns:a16="http://schemas.microsoft.com/office/drawing/2014/main" id="{0DDF1E49-BF17-4A63-B76E-5A61DAEBA206}"/>
              </a:ext>
            </a:extLst>
          </p:cNvPr>
          <p:cNvSpPr>
            <a:spLocks noGrp="1"/>
          </p:cNvSpPr>
          <p:nvPr/>
        </p:nvSpPr>
        <p:spPr>
          <a:xfrm>
            <a:off x="9162288" y="3118104"/>
            <a:ext cx="274320" cy="274320"/>
          </a:xfrm>
          <a:prstGeom prst="rect">
            <a:avLst/>
          </a:prstGeom>
          <a:solidFill>
            <a:srgbClr val="3FB950"/>
          </a:solidFill>
          <a:ln w="12700">
            <a:solidFill>
              <a:srgbClr val="3FB950"/>
            </a:solidFill>
            <a:prstDash val="solid"/>
          </a:ln>
        </p:spPr>
        <p:txBody>
          <a:bodyPr/>
          <a:lstStyle/>
          <a:p>
            <a:endParaRPr lang="en-US"/>
          </a:p>
        </p:txBody>
      </p:sp>
      <p:sp>
        <p:nvSpPr>
          <p:cNvPr id="77" name="Shape 75">
            <a:extLst>
              <a:ext uri="{FF2B5EF4-FFF2-40B4-BE49-F238E27FC236}">
                <a16:creationId xmlns:a16="http://schemas.microsoft.com/office/drawing/2014/main" id="{022723F2-8BA6-4609-AB98-7FB62C36E62E}"/>
              </a:ext>
            </a:extLst>
          </p:cNvPr>
          <p:cNvSpPr>
            <a:spLocks noGrp="1"/>
          </p:cNvSpPr>
          <p:nvPr/>
        </p:nvSpPr>
        <p:spPr>
          <a:xfrm>
            <a:off x="9491472" y="3118104"/>
            <a:ext cx="274320" cy="274320"/>
          </a:xfrm>
          <a:prstGeom prst="rect">
            <a:avLst/>
          </a:prstGeom>
          <a:solidFill>
            <a:srgbClr val="3FB950"/>
          </a:solidFill>
          <a:ln w="12700">
            <a:solidFill>
              <a:srgbClr val="3FB950"/>
            </a:solidFill>
            <a:prstDash val="solid"/>
          </a:ln>
        </p:spPr>
        <p:txBody>
          <a:bodyPr/>
          <a:lstStyle/>
          <a:p>
            <a:endParaRPr lang="en-US"/>
          </a:p>
        </p:txBody>
      </p:sp>
      <p:sp>
        <p:nvSpPr>
          <p:cNvPr id="78" name="Shape 76">
            <a:extLst>
              <a:ext uri="{FF2B5EF4-FFF2-40B4-BE49-F238E27FC236}">
                <a16:creationId xmlns:a16="http://schemas.microsoft.com/office/drawing/2014/main" id="{CAD9382A-E42C-4313-BE74-1B84FA4EA7FF}"/>
              </a:ext>
            </a:extLst>
          </p:cNvPr>
          <p:cNvSpPr>
            <a:spLocks noGrp="1"/>
          </p:cNvSpPr>
          <p:nvPr/>
        </p:nvSpPr>
        <p:spPr>
          <a:xfrm>
            <a:off x="9820656" y="3118104"/>
            <a:ext cx="274320" cy="274320"/>
          </a:xfrm>
          <a:prstGeom prst="rect">
            <a:avLst/>
          </a:prstGeom>
          <a:solidFill>
            <a:srgbClr val="3FB950"/>
          </a:solidFill>
          <a:ln w="12700">
            <a:solidFill>
              <a:srgbClr val="3FB950"/>
            </a:solidFill>
            <a:prstDash val="solid"/>
          </a:ln>
        </p:spPr>
        <p:txBody>
          <a:bodyPr/>
          <a:lstStyle/>
          <a:p>
            <a:endParaRPr lang="en-US"/>
          </a:p>
        </p:txBody>
      </p:sp>
      <p:sp>
        <p:nvSpPr>
          <p:cNvPr id="79" name="Shape 77">
            <a:extLst>
              <a:ext uri="{FF2B5EF4-FFF2-40B4-BE49-F238E27FC236}">
                <a16:creationId xmlns:a16="http://schemas.microsoft.com/office/drawing/2014/main" id="{4A636BFC-9E1E-4454-9771-DA2EC3C10830}"/>
              </a:ext>
            </a:extLst>
          </p:cNvPr>
          <p:cNvSpPr>
            <a:spLocks noGrp="1"/>
          </p:cNvSpPr>
          <p:nvPr/>
        </p:nvSpPr>
        <p:spPr>
          <a:xfrm>
            <a:off x="10149840" y="3118104"/>
            <a:ext cx="274320" cy="274320"/>
          </a:xfrm>
          <a:prstGeom prst="rect">
            <a:avLst/>
          </a:prstGeom>
          <a:solidFill>
            <a:srgbClr val="3FB950"/>
          </a:solidFill>
          <a:ln w="12700">
            <a:solidFill>
              <a:srgbClr val="3FB950"/>
            </a:solidFill>
            <a:prstDash val="solid"/>
          </a:ln>
        </p:spPr>
        <p:txBody>
          <a:bodyPr/>
          <a:lstStyle/>
          <a:p>
            <a:endParaRPr lang="en-US"/>
          </a:p>
        </p:txBody>
      </p:sp>
      <p:sp>
        <p:nvSpPr>
          <p:cNvPr id="80" name="Shape 78">
            <a:extLst>
              <a:ext uri="{FF2B5EF4-FFF2-40B4-BE49-F238E27FC236}">
                <a16:creationId xmlns:a16="http://schemas.microsoft.com/office/drawing/2014/main" id="{6462F37D-B9F6-4E46-8A80-3282F19306BE}"/>
              </a:ext>
            </a:extLst>
          </p:cNvPr>
          <p:cNvSpPr>
            <a:spLocks noGrp="1"/>
          </p:cNvSpPr>
          <p:nvPr/>
        </p:nvSpPr>
        <p:spPr>
          <a:xfrm>
            <a:off x="10479024" y="3118104"/>
            <a:ext cx="274320" cy="274320"/>
          </a:xfrm>
          <a:prstGeom prst="rect">
            <a:avLst/>
          </a:prstGeom>
          <a:solidFill>
            <a:srgbClr val="3FB950"/>
          </a:solidFill>
          <a:ln w="12700">
            <a:solidFill>
              <a:srgbClr val="3FB950"/>
            </a:solidFill>
            <a:prstDash val="solid"/>
          </a:ln>
        </p:spPr>
        <p:txBody>
          <a:bodyPr/>
          <a:lstStyle/>
          <a:p>
            <a:endParaRPr lang="en-US"/>
          </a:p>
        </p:txBody>
      </p:sp>
      <p:sp>
        <p:nvSpPr>
          <p:cNvPr id="81" name="Shape 79">
            <a:extLst>
              <a:ext uri="{FF2B5EF4-FFF2-40B4-BE49-F238E27FC236}">
                <a16:creationId xmlns:a16="http://schemas.microsoft.com/office/drawing/2014/main" id="{CB2FFA90-DBF1-47D8-BEC7-369753D21D3D}"/>
              </a:ext>
            </a:extLst>
          </p:cNvPr>
          <p:cNvSpPr>
            <a:spLocks noGrp="1"/>
          </p:cNvSpPr>
          <p:nvPr/>
        </p:nvSpPr>
        <p:spPr>
          <a:xfrm>
            <a:off x="10808208" y="3118104"/>
            <a:ext cx="274320" cy="274320"/>
          </a:xfrm>
          <a:prstGeom prst="rect">
            <a:avLst/>
          </a:prstGeom>
          <a:solidFill>
            <a:srgbClr val="3FB950"/>
          </a:solidFill>
          <a:ln w="12700">
            <a:solidFill>
              <a:srgbClr val="3FB950"/>
            </a:solidFill>
            <a:prstDash val="solid"/>
          </a:ln>
        </p:spPr>
        <p:txBody>
          <a:bodyPr/>
          <a:lstStyle/>
          <a:p>
            <a:endParaRPr lang="en-US"/>
          </a:p>
        </p:txBody>
      </p:sp>
      <p:sp>
        <p:nvSpPr>
          <p:cNvPr id="82" name="Shape 80">
            <a:extLst>
              <a:ext uri="{FF2B5EF4-FFF2-40B4-BE49-F238E27FC236}">
                <a16:creationId xmlns:a16="http://schemas.microsoft.com/office/drawing/2014/main" id="{21C78142-7543-4525-B7EB-0677065E125E}"/>
              </a:ext>
            </a:extLst>
          </p:cNvPr>
          <p:cNvSpPr>
            <a:spLocks noGrp="1"/>
          </p:cNvSpPr>
          <p:nvPr/>
        </p:nvSpPr>
        <p:spPr>
          <a:xfrm>
            <a:off x="11137392" y="3118104"/>
            <a:ext cx="274320" cy="274320"/>
          </a:xfrm>
          <a:prstGeom prst="rect">
            <a:avLst/>
          </a:prstGeom>
          <a:solidFill>
            <a:srgbClr val="3FB950"/>
          </a:solidFill>
          <a:ln w="12700">
            <a:solidFill>
              <a:srgbClr val="3FB950"/>
            </a:solidFill>
            <a:prstDash val="solid"/>
          </a:ln>
        </p:spPr>
        <p:txBody>
          <a:bodyPr/>
          <a:lstStyle/>
          <a:p>
            <a:endParaRPr lang="en-US"/>
          </a:p>
        </p:txBody>
      </p:sp>
      <p:sp>
        <p:nvSpPr>
          <p:cNvPr id="83" name="Shape 81">
            <a:extLst>
              <a:ext uri="{FF2B5EF4-FFF2-40B4-BE49-F238E27FC236}">
                <a16:creationId xmlns:a16="http://schemas.microsoft.com/office/drawing/2014/main" id="{0E376A28-11E2-453C-976D-648C1FFAD6FB}"/>
              </a:ext>
            </a:extLst>
          </p:cNvPr>
          <p:cNvSpPr>
            <a:spLocks noGrp="1"/>
          </p:cNvSpPr>
          <p:nvPr/>
        </p:nvSpPr>
        <p:spPr>
          <a:xfrm>
            <a:off x="6858000" y="3447288"/>
            <a:ext cx="274320" cy="274320"/>
          </a:xfrm>
          <a:prstGeom prst="rect">
            <a:avLst/>
          </a:prstGeom>
          <a:solidFill>
            <a:srgbClr val="3FB950"/>
          </a:solidFill>
          <a:ln w="12700">
            <a:solidFill>
              <a:srgbClr val="3FB950"/>
            </a:solidFill>
            <a:prstDash val="solid"/>
          </a:ln>
        </p:spPr>
        <p:txBody>
          <a:bodyPr/>
          <a:lstStyle/>
          <a:p>
            <a:endParaRPr lang="en-US"/>
          </a:p>
        </p:txBody>
      </p:sp>
      <p:sp>
        <p:nvSpPr>
          <p:cNvPr id="84" name="Shape 82">
            <a:extLst>
              <a:ext uri="{FF2B5EF4-FFF2-40B4-BE49-F238E27FC236}">
                <a16:creationId xmlns:a16="http://schemas.microsoft.com/office/drawing/2014/main" id="{6D0F9AAE-019E-47E2-8EDA-2E29F9B5E97D}"/>
              </a:ext>
            </a:extLst>
          </p:cNvPr>
          <p:cNvSpPr>
            <a:spLocks noGrp="1"/>
          </p:cNvSpPr>
          <p:nvPr/>
        </p:nvSpPr>
        <p:spPr>
          <a:xfrm>
            <a:off x="7187184" y="3447288"/>
            <a:ext cx="274320" cy="274320"/>
          </a:xfrm>
          <a:prstGeom prst="rect">
            <a:avLst/>
          </a:prstGeom>
          <a:solidFill>
            <a:srgbClr val="3FB950"/>
          </a:solidFill>
          <a:ln w="12700">
            <a:solidFill>
              <a:srgbClr val="3FB950"/>
            </a:solidFill>
            <a:prstDash val="solid"/>
          </a:ln>
        </p:spPr>
        <p:txBody>
          <a:bodyPr/>
          <a:lstStyle/>
          <a:p>
            <a:endParaRPr lang="en-US"/>
          </a:p>
        </p:txBody>
      </p:sp>
      <p:sp>
        <p:nvSpPr>
          <p:cNvPr id="85" name="Shape 83">
            <a:extLst>
              <a:ext uri="{FF2B5EF4-FFF2-40B4-BE49-F238E27FC236}">
                <a16:creationId xmlns:a16="http://schemas.microsoft.com/office/drawing/2014/main" id="{31EA9531-3407-4DEB-BBB7-BC11D46D0799}"/>
              </a:ext>
            </a:extLst>
          </p:cNvPr>
          <p:cNvSpPr>
            <a:spLocks noGrp="1"/>
          </p:cNvSpPr>
          <p:nvPr/>
        </p:nvSpPr>
        <p:spPr>
          <a:xfrm>
            <a:off x="7516368" y="3447288"/>
            <a:ext cx="274320" cy="274320"/>
          </a:xfrm>
          <a:prstGeom prst="rect">
            <a:avLst/>
          </a:prstGeom>
          <a:solidFill>
            <a:srgbClr val="3FB950"/>
          </a:solidFill>
          <a:ln w="12700">
            <a:solidFill>
              <a:srgbClr val="3FB950"/>
            </a:solidFill>
            <a:prstDash val="solid"/>
          </a:ln>
        </p:spPr>
        <p:txBody>
          <a:bodyPr/>
          <a:lstStyle/>
          <a:p>
            <a:endParaRPr lang="en-US"/>
          </a:p>
        </p:txBody>
      </p:sp>
      <p:sp>
        <p:nvSpPr>
          <p:cNvPr id="86" name="Shape 84">
            <a:extLst>
              <a:ext uri="{FF2B5EF4-FFF2-40B4-BE49-F238E27FC236}">
                <a16:creationId xmlns:a16="http://schemas.microsoft.com/office/drawing/2014/main" id="{F0353AA4-CA67-4D64-8F60-37766C39CEBD}"/>
              </a:ext>
            </a:extLst>
          </p:cNvPr>
          <p:cNvSpPr>
            <a:spLocks noGrp="1"/>
          </p:cNvSpPr>
          <p:nvPr/>
        </p:nvSpPr>
        <p:spPr>
          <a:xfrm>
            <a:off x="7845552" y="3447288"/>
            <a:ext cx="274320" cy="274320"/>
          </a:xfrm>
          <a:prstGeom prst="rect">
            <a:avLst/>
          </a:prstGeom>
          <a:solidFill>
            <a:srgbClr val="3FB950"/>
          </a:solidFill>
          <a:ln w="12700">
            <a:solidFill>
              <a:srgbClr val="3FB950"/>
            </a:solidFill>
            <a:prstDash val="solid"/>
          </a:ln>
        </p:spPr>
        <p:txBody>
          <a:bodyPr/>
          <a:lstStyle/>
          <a:p>
            <a:endParaRPr lang="en-US"/>
          </a:p>
        </p:txBody>
      </p:sp>
      <p:sp>
        <p:nvSpPr>
          <p:cNvPr id="87" name="Shape 85">
            <a:extLst>
              <a:ext uri="{FF2B5EF4-FFF2-40B4-BE49-F238E27FC236}">
                <a16:creationId xmlns:a16="http://schemas.microsoft.com/office/drawing/2014/main" id="{75E59AA8-F011-48F7-A04C-38838246233B}"/>
              </a:ext>
            </a:extLst>
          </p:cNvPr>
          <p:cNvSpPr>
            <a:spLocks noGrp="1"/>
          </p:cNvSpPr>
          <p:nvPr/>
        </p:nvSpPr>
        <p:spPr>
          <a:xfrm>
            <a:off x="8174736" y="3447288"/>
            <a:ext cx="274320" cy="274320"/>
          </a:xfrm>
          <a:prstGeom prst="rect">
            <a:avLst/>
          </a:prstGeom>
          <a:solidFill>
            <a:srgbClr val="3FB950"/>
          </a:solidFill>
          <a:ln w="12700">
            <a:solidFill>
              <a:srgbClr val="3FB950"/>
            </a:solidFill>
            <a:prstDash val="solid"/>
          </a:ln>
        </p:spPr>
        <p:txBody>
          <a:bodyPr/>
          <a:lstStyle/>
          <a:p>
            <a:endParaRPr lang="en-US"/>
          </a:p>
        </p:txBody>
      </p:sp>
      <p:sp>
        <p:nvSpPr>
          <p:cNvPr id="88" name="Shape 86">
            <a:extLst>
              <a:ext uri="{FF2B5EF4-FFF2-40B4-BE49-F238E27FC236}">
                <a16:creationId xmlns:a16="http://schemas.microsoft.com/office/drawing/2014/main" id="{A90DA256-96C1-4CBA-9E9A-281006B831CA}"/>
              </a:ext>
            </a:extLst>
          </p:cNvPr>
          <p:cNvSpPr>
            <a:spLocks noGrp="1"/>
          </p:cNvSpPr>
          <p:nvPr/>
        </p:nvSpPr>
        <p:spPr>
          <a:xfrm>
            <a:off x="8503920" y="3447288"/>
            <a:ext cx="274320" cy="274320"/>
          </a:xfrm>
          <a:prstGeom prst="rect">
            <a:avLst/>
          </a:prstGeom>
          <a:solidFill>
            <a:srgbClr val="3FB950"/>
          </a:solidFill>
          <a:ln w="12700">
            <a:solidFill>
              <a:srgbClr val="3FB950"/>
            </a:solidFill>
            <a:prstDash val="solid"/>
          </a:ln>
        </p:spPr>
        <p:txBody>
          <a:bodyPr/>
          <a:lstStyle/>
          <a:p>
            <a:endParaRPr lang="en-US"/>
          </a:p>
        </p:txBody>
      </p:sp>
      <p:sp>
        <p:nvSpPr>
          <p:cNvPr id="89" name="Shape 87">
            <a:extLst>
              <a:ext uri="{FF2B5EF4-FFF2-40B4-BE49-F238E27FC236}">
                <a16:creationId xmlns:a16="http://schemas.microsoft.com/office/drawing/2014/main" id="{796E65FB-F589-4244-9EBD-A307D93A8CE6}"/>
              </a:ext>
            </a:extLst>
          </p:cNvPr>
          <p:cNvSpPr>
            <a:spLocks noGrp="1"/>
          </p:cNvSpPr>
          <p:nvPr/>
        </p:nvSpPr>
        <p:spPr>
          <a:xfrm>
            <a:off x="8833104" y="3447288"/>
            <a:ext cx="274320" cy="274320"/>
          </a:xfrm>
          <a:prstGeom prst="rect">
            <a:avLst/>
          </a:prstGeom>
          <a:solidFill>
            <a:srgbClr val="3FB950"/>
          </a:solidFill>
          <a:ln w="12700">
            <a:solidFill>
              <a:srgbClr val="3FB950"/>
            </a:solidFill>
            <a:prstDash val="solid"/>
          </a:ln>
        </p:spPr>
        <p:txBody>
          <a:bodyPr/>
          <a:lstStyle/>
          <a:p>
            <a:endParaRPr lang="en-US"/>
          </a:p>
        </p:txBody>
      </p:sp>
      <p:sp>
        <p:nvSpPr>
          <p:cNvPr id="90" name="Shape 88">
            <a:extLst>
              <a:ext uri="{FF2B5EF4-FFF2-40B4-BE49-F238E27FC236}">
                <a16:creationId xmlns:a16="http://schemas.microsoft.com/office/drawing/2014/main" id="{210CE5D6-1E85-4E3C-9679-06972E3003E1}"/>
              </a:ext>
            </a:extLst>
          </p:cNvPr>
          <p:cNvSpPr>
            <a:spLocks noGrp="1"/>
          </p:cNvSpPr>
          <p:nvPr/>
        </p:nvSpPr>
        <p:spPr>
          <a:xfrm>
            <a:off x="9162288" y="3447288"/>
            <a:ext cx="274320" cy="274320"/>
          </a:xfrm>
          <a:prstGeom prst="rect">
            <a:avLst/>
          </a:prstGeom>
          <a:solidFill>
            <a:srgbClr val="3FB950"/>
          </a:solidFill>
          <a:ln w="12700">
            <a:solidFill>
              <a:srgbClr val="3FB950"/>
            </a:solidFill>
            <a:prstDash val="solid"/>
          </a:ln>
        </p:spPr>
        <p:txBody>
          <a:bodyPr/>
          <a:lstStyle/>
          <a:p>
            <a:endParaRPr lang="en-US"/>
          </a:p>
        </p:txBody>
      </p:sp>
      <p:sp>
        <p:nvSpPr>
          <p:cNvPr id="91" name="Shape 89">
            <a:extLst>
              <a:ext uri="{FF2B5EF4-FFF2-40B4-BE49-F238E27FC236}">
                <a16:creationId xmlns:a16="http://schemas.microsoft.com/office/drawing/2014/main" id="{E394E7CB-E4BF-4B93-AEE0-C53321C423C0}"/>
              </a:ext>
            </a:extLst>
          </p:cNvPr>
          <p:cNvSpPr>
            <a:spLocks noGrp="1"/>
          </p:cNvSpPr>
          <p:nvPr/>
        </p:nvSpPr>
        <p:spPr>
          <a:xfrm>
            <a:off x="9491472" y="3447288"/>
            <a:ext cx="274320" cy="274320"/>
          </a:xfrm>
          <a:prstGeom prst="rect">
            <a:avLst/>
          </a:prstGeom>
          <a:solidFill>
            <a:srgbClr val="3FB950"/>
          </a:solidFill>
          <a:ln w="12700">
            <a:solidFill>
              <a:srgbClr val="3FB950"/>
            </a:solidFill>
            <a:prstDash val="solid"/>
          </a:ln>
        </p:spPr>
        <p:txBody>
          <a:bodyPr/>
          <a:lstStyle/>
          <a:p>
            <a:endParaRPr lang="en-US"/>
          </a:p>
        </p:txBody>
      </p:sp>
      <p:sp>
        <p:nvSpPr>
          <p:cNvPr id="92" name="Shape 90">
            <a:extLst>
              <a:ext uri="{FF2B5EF4-FFF2-40B4-BE49-F238E27FC236}">
                <a16:creationId xmlns:a16="http://schemas.microsoft.com/office/drawing/2014/main" id="{A1B0E808-ACA4-4928-9DBB-8FFA6DAE07D0}"/>
              </a:ext>
            </a:extLst>
          </p:cNvPr>
          <p:cNvSpPr>
            <a:spLocks noGrp="1"/>
          </p:cNvSpPr>
          <p:nvPr/>
        </p:nvSpPr>
        <p:spPr>
          <a:xfrm>
            <a:off x="9820656" y="3447288"/>
            <a:ext cx="274320" cy="274320"/>
          </a:xfrm>
          <a:prstGeom prst="rect">
            <a:avLst/>
          </a:prstGeom>
          <a:solidFill>
            <a:srgbClr val="3FB950"/>
          </a:solidFill>
          <a:ln w="12700">
            <a:solidFill>
              <a:srgbClr val="3FB950"/>
            </a:solidFill>
            <a:prstDash val="solid"/>
          </a:ln>
        </p:spPr>
        <p:txBody>
          <a:bodyPr/>
          <a:lstStyle/>
          <a:p>
            <a:endParaRPr lang="en-US"/>
          </a:p>
        </p:txBody>
      </p:sp>
      <p:sp>
        <p:nvSpPr>
          <p:cNvPr id="93" name="Shape 91">
            <a:extLst>
              <a:ext uri="{FF2B5EF4-FFF2-40B4-BE49-F238E27FC236}">
                <a16:creationId xmlns:a16="http://schemas.microsoft.com/office/drawing/2014/main" id="{179766A4-1BD1-4910-B488-A45385D234FC}"/>
              </a:ext>
            </a:extLst>
          </p:cNvPr>
          <p:cNvSpPr>
            <a:spLocks noGrp="1"/>
          </p:cNvSpPr>
          <p:nvPr/>
        </p:nvSpPr>
        <p:spPr>
          <a:xfrm>
            <a:off x="10149840" y="3447288"/>
            <a:ext cx="274320" cy="274320"/>
          </a:xfrm>
          <a:prstGeom prst="rect">
            <a:avLst/>
          </a:prstGeom>
          <a:solidFill>
            <a:srgbClr val="3FB950"/>
          </a:solidFill>
          <a:ln w="12700">
            <a:solidFill>
              <a:srgbClr val="3FB950"/>
            </a:solidFill>
            <a:prstDash val="solid"/>
          </a:ln>
        </p:spPr>
        <p:txBody>
          <a:bodyPr/>
          <a:lstStyle/>
          <a:p>
            <a:endParaRPr lang="en-US"/>
          </a:p>
        </p:txBody>
      </p:sp>
      <p:sp>
        <p:nvSpPr>
          <p:cNvPr id="94" name="Shape 92">
            <a:extLst>
              <a:ext uri="{FF2B5EF4-FFF2-40B4-BE49-F238E27FC236}">
                <a16:creationId xmlns:a16="http://schemas.microsoft.com/office/drawing/2014/main" id="{F8A43EED-7A66-406A-AB8C-A589658B0E76}"/>
              </a:ext>
            </a:extLst>
          </p:cNvPr>
          <p:cNvSpPr>
            <a:spLocks noGrp="1"/>
          </p:cNvSpPr>
          <p:nvPr/>
        </p:nvSpPr>
        <p:spPr>
          <a:xfrm>
            <a:off x="10479024" y="3447288"/>
            <a:ext cx="274320" cy="274320"/>
          </a:xfrm>
          <a:prstGeom prst="rect">
            <a:avLst/>
          </a:prstGeom>
          <a:solidFill>
            <a:srgbClr val="3FB950"/>
          </a:solidFill>
          <a:ln w="12700">
            <a:solidFill>
              <a:srgbClr val="3FB950"/>
            </a:solidFill>
            <a:prstDash val="solid"/>
          </a:ln>
        </p:spPr>
        <p:txBody>
          <a:bodyPr/>
          <a:lstStyle/>
          <a:p>
            <a:endParaRPr lang="en-US"/>
          </a:p>
        </p:txBody>
      </p:sp>
      <p:sp>
        <p:nvSpPr>
          <p:cNvPr id="95" name="Shape 93">
            <a:extLst>
              <a:ext uri="{FF2B5EF4-FFF2-40B4-BE49-F238E27FC236}">
                <a16:creationId xmlns:a16="http://schemas.microsoft.com/office/drawing/2014/main" id="{73E3DEB7-5942-4952-A0BE-0317EC4E79A1}"/>
              </a:ext>
            </a:extLst>
          </p:cNvPr>
          <p:cNvSpPr>
            <a:spLocks noGrp="1"/>
          </p:cNvSpPr>
          <p:nvPr/>
        </p:nvSpPr>
        <p:spPr>
          <a:xfrm>
            <a:off x="10808208" y="3447288"/>
            <a:ext cx="274320" cy="274320"/>
          </a:xfrm>
          <a:prstGeom prst="rect">
            <a:avLst/>
          </a:prstGeom>
          <a:solidFill>
            <a:srgbClr val="3FB950"/>
          </a:solidFill>
          <a:ln w="12700">
            <a:solidFill>
              <a:srgbClr val="3FB950"/>
            </a:solidFill>
            <a:prstDash val="solid"/>
          </a:ln>
        </p:spPr>
        <p:txBody>
          <a:bodyPr/>
          <a:lstStyle/>
          <a:p>
            <a:endParaRPr lang="en-US"/>
          </a:p>
        </p:txBody>
      </p:sp>
      <p:sp>
        <p:nvSpPr>
          <p:cNvPr id="96" name="Shape 94">
            <a:extLst>
              <a:ext uri="{FF2B5EF4-FFF2-40B4-BE49-F238E27FC236}">
                <a16:creationId xmlns:a16="http://schemas.microsoft.com/office/drawing/2014/main" id="{675F6F05-2667-4C03-8A16-439B1221A3EF}"/>
              </a:ext>
            </a:extLst>
          </p:cNvPr>
          <p:cNvSpPr>
            <a:spLocks noGrp="1"/>
          </p:cNvSpPr>
          <p:nvPr/>
        </p:nvSpPr>
        <p:spPr>
          <a:xfrm>
            <a:off x="11137392" y="3447288"/>
            <a:ext cx="274320" cy="274320"/>
          </a:xfrm>
          <a:prstGeom prst="rect">
            <a:avLst/>
          </a:prstGeom>
          <a:solidFill>
            <a:srgbClr val="3FB950"/>
          </a:solidFill>
          <a:ln w="12700">
            <a:solidFill>
              <a:srgbClr val="3FB950"/>
            </a:solidFill>
            <a:prstDash val="solid"/>
          </a:ln>
        </p:spPr>
        <p:txBody>
          <a:bodyPr/>
          <a:lstStyle/>
          <a:p>
            <a:endParaRPr lang="en-US"/>
          </a:p>
        </p:txBody>
      </p:sp>
      <p:sp>
        <p:nvSpPr>
          <p:cNvPr id="97" name="Shape 95">
            <a:extLst>
              <a:ext uri="{FF2B5EF4-FFF2-40B4-BE49-F238E27FC236}">
                <a16:creationId xmlns:a16="http://schemas.microsoft.com/office/drawing/2014/main" id="{CF095CF1-1648-4ECF-888A-8E2F35229F65}"/>
              </a:ext>
            </a:extLst>
          </p:cNvPr>
          <p:cNvSpPr>
            <a:spLocks noGrp="1"/>
          </p:cNvSpPr>
          <p:nvPr/>
        </p:nvSpPr>
        <p:spPr>
          <a:xfrm>
            <a:off x="6858000" y="3776472"/>
            <a:ext cx="274320" cy="274320"/>
          </a:xfrm>
          <a:prstGeom prst="rect">
            <a:avLst/>
          </a:prstGeom>
          <a:solidFill>
            <a:srgbClr val="3FB950"/>
          </a:solidFill>
          <a:ln w="12700">
            <a:solidFill>
              <a:srgbClr val="3FB950"/>
            </a:solidFill>
            <a:prstDash val="solid"/>
          </a:ln>
        </p:spPr>
        <p:txBody>
          <a:bodyPr/>
          <a:lstStyle/>
          <a:p>
            <a:endParaRPr lang="en-US"/>
          </a:p>
        </p:txBody>
      </p:sp>
      <p:sp>
        <p:nvSpPr>
          <p:cNvPr id="98" name="Shape 96">
            <a:extLst>
              <a:ext uri="{FF2B5EF4-FFF2-40B4-BE49-F238E27FC236}">
                <a16:creationId xmlns:a16="http://schemas.microsoft.com/office/drawing/2014/main" id="{8DB31D78-BC8E-4393-BB2F-0DCBFA2F3233}"/>
              </a:ext>
            </a:extLst>
          </p:cNvPr>
          <p:cNvSpPr>
            <a:spLocks noGrp="1"/>
          </p:cNvSpPr>
          <p:nvPr/>
        </p:nvSpPr>
        <p:spPr>
          <a:xfrm>
            <a:off x="7187184" y="3776472"/>
            <a:ext cx="274320" cy="274320"/>
          </a:xfrm>
          <a:prstGeom prst="rect">
            <a:avLst/>
          </a:prstGeom>
          <a:solidFill>
            <a:srgbClr val="3FB950"/>
          </a:solidFill>
          <a:ln w="12700">
            <a:solidFill>
              <a:srgbClr val="3FB950"/>
            </a:solidFill>
            <a:prstDash val="solid"/>
          </a:ln>
        </p:spPr>
        <p:txBody>
          <a:bodyPr/>
          <a:lstStyle/>
          <a:p>
            <a:endParaRPr lang="en-US"/>
          </a:p>
        </p:txBody>
      </p:sp>
      <p:sp>
        <p:nvSpPr>
          <p:cNvPr id="99" name="Shape 97">
            <a:extLst>
              <a:ext uri="{FF2B5EF4-FFF2-40B4-BE49-F238E27FC236}">
                <a16:creationId xmlns:a16="http://schemas.microsoft.com/office/drawing/2014/main" id="{0B665704-50F0-4B04-9F16-AF9E0E4043D5}"/>
              </a:ext>
            </a:extLst>
          </p:cNvPr>
          <p:cNvSpPr>
            <a:spLocks noGrp="1"/>
          </p:cNvSpPr>
          <p:nvPr/>
        </p:nvSpPr>
        <p:spPr>
          <a:xfrm>
            <a:off x="7516368" y="3776472"/>
            <a:ext cx="274320" cy="274320"/>
          </a:xfrm>
          <a:prstGeom prst="rect">
            <a:avLst/>
          </a:prstGeom>
          <a:solidFill>
            <a:srgbClr val="3FB950"/>
          </a:solidFill>
          <a:ln w="12700">
            <a:solidFill>
              <a:srgbClr val="3FB950"/>
            </a:solidFill>
            <a:prstDash val="solid"/>
          </a:ln>
        </p:spPr>
        <p:txBody>
          <a:bodyPr/>
          <a:lstStyle/>
          <a:p>
            <a:endParaRPr lang="en-US"/>
          </a:p>
        </p:txBody>
      </p:sp>
      <p:sp>
        <p:nvSpPr>
          <p:cNvPr id="100" name="Shape 98">
            <a:extLst>
              <a:ext uri="{FF2B5EF4-FFF2-40B4-BE49-F238E27FC236}">
                <a16:creationId xmlns:a16="http://schemas.microsoft.com/office/drawing/2014/main" id="{084C7B4B-8175-457E-8638-C5CDC752D9C2}"/>
              </a:ext>
            </a:extLst>
          </p:cNvPr>
          <p:cNvSpPr>
            <a:spLocks noGrp="1"/>
          </p:cNvSpPr>
          <p:nvPr/>
        </p:nvSpPr>
        <p:spPr>
          <a:xfrm>
            <a:off x="7845552" y="3776472"/>
            <a:ext cx="274320" cy="274320"/>
          </a:xfrm>
          <a:prstGeom prst="rect">
            <a:avLst/>
          </a:prstGeom>
          <a:solidFill>
            <a:srgbClr val="3FB950"/>
          </a:solidFill>
          <a:ln w="12700">
            <a:solidFill>
              <a:srgbClr val="3FB950"/>
            </a:solidFill>
            <a:prstDash val="solid"/>
          </a:ln>
        </p:spPr>
        <p:txBody>
          <a:bodyPr/>
          <a:lstStyle/>
          <a:p>
            <a:endParaRPr lang="en-US"/>
          </a:p>
        </p:txBody>
      </p:sp>
      <p:sp>
        <p:nvSpPr>
          <p:cNvPr id="101" name="Shape 99">
            <a:extLst>
              <a:ext uri="{FF2B5EF4-FFF2-40B4-BE49-F238E27FC236}">
                <a16:creationId xmlns:a16="http://schemas.microsoft.com/office/drawing/2014/main" id="{0F4B9C84-4331-471E-BC09-A01B9BD4AB11}"/>
              </a:ext>
            </a:extLst>
          </p:cNvPr>
          <p:cNvSpPr>
            <a:spLocks noGrp="1"/>
          </p:cNvSpPr>
          <p:nvPr/>
        </p:nvSpPr>
        <p:spPr>
          <a:xfrm>
            <a:off x="8174736" y="3776472"/>
            <a:ext cx="274320" cy="274320"/>
          </a:xfrm>
          <a:prstGeom prst="rect">
            <a:avLst/>
          </a:prstGeom>
          <a:solidFill>
            <a:srgbClr val="3FB950"/>
          </a:solidFill>
          <a:ln w="12700">
            <a:solidFill>
              <a:srgbClr val="3FB950"/>
            </a:solidFill>
            <a:prstDash val="solid"/>
          </a:ln>
        </p:spPr>
        <p:txBody>
          <a:bodyPr/>
          <a:lstStyle/>
          <a:p>
            <a:endParaRPr lang="en-US"/>
          </a:p>
        </p:txBody>
      </p:sp>
      <p:sp>
        <p:nvSpPr>
          <p:cNvPr id="102" name="Shape 100">
            <a:extLst>
              <a:ext uri="{FF2B5EF4-FFF2-40B4-BE49-F238E27FC236}">
                <a16:creationId xmlns:a16="http://schemas.microsoft.com/office/drawing/2014/main" id="{A0CDC52F-F040-43F7-AC7D-92F97EA21E77}"/>
              </a:ext>
            </a:extLst>
          </p:cNvPr>
          <p:cNvSpPr>
            <a:spLocks noGrp="1"/>
          </p:cNvSpPr>
          <p:nvPr/>
        </p:nvSpPr>
        <p:spPr>
          <a:xfrm>
            <a:off x="8503920" y="3776472"/>
            <a:ext cx="274320" cy="274320"/>
          </a:xfrm>
          <a:prstGeom prst="rect">
            <a:avLst/>
          </a:prstGeom>
          <a:solidFill>
            <a:srgbClr val="3FB950"/>
          </a:solidFill>
          <a:ln w="12700">
            <a:solidFill>
              <a:srgbClr val="3FB950"/>
            </a:solidFill>
            <a:prstDash val="solid"/>
          </a:ln>
        </p:spPr>
        <p:txBody>
          <a:bodyPr/>
          <a:lstStyle/>
          <a:p>
            <a:endParaRPr lang="en-US"/>
          </a:p>
        </p:txBody>
      </p:sp>
      <p:sp>
        <p:nvSpPr>
          <p:cNvPr id="103" name="Shape 101">
            <a:extLst>
              <a:ext uri="{FF2B5EF4-FFF2-40B4-BE49-F238E27FC236}">
                <a16:creationId xmlns:a16="http://schemas.microsoft.com/office/drawing/2014/main" id="{0D93ADA3-7F09-49FA-8F77-146592E4228A}"/>
              </a:ext>
            </a:extLst>
          </p:cNvPr>
          <p:cNvSpPr>
            <a:spLocks noGrp="1"/>
          </p:cNvSpPr>
          <p:nvPr/>
        </p:nvSpPr>
        <p:spPr>
          <a:xfrm>
            <a:off x="8833104" y="3776472"/>
            <a:ext cx="274320" cy="274320"/>
          </a:xfrm>
          <a:prstGeom prst="rect">
            <a:avLst/>
          </a:prstGeom>
          <a:solidFill>
            <a:srgbClr val="3FB950"/>
          </a:solidFill>
          <a:ln w="12700">
            <a:solidFill>
              <a:srgbClr val="3FB950"/>
            </a:solidFill>
            <a:prstDash val="solid"/>
          </a:ln>
        </p:spPr>
        <p:txBody>
          <a:bodyPr/>
          <a:lstStyle/>
          <a:p>
            <a:endParaRPr lang="en-US"/>
          </a:p>
        </p:txBody>
      </p:sp>
      <p:sp>
        <p:nvSpPr>
          <p:cNvPr id="104" name="Shape 102">
            <a:extLst>
              <a:ext uri="{FF2B5EF4-FFF2-40B4-BE49-F238E27FC236}">
                <a16:creationId xmlns:a16="http://schemas.microsoft.com/office/drawing/2014/main" id="{4C3AEDBE-2DD7-4352-9698-C1CBCD105AD7}"/>
              </a:ext>
            </a:extLst>
          </p:cNvPr>
          <p:cNvSpPr>
            <a:spLocks noGrp="1"/>
          </p:cNvSpPr>
          <p:nvPr/>
        </p:nvSpPr>
        <p:spPr>
          <a:xfrm>
            <a:off x="9162288" y="3776472"/>
            <a:ext cx="274320" cy="274320"/>
          </a:xfrm>
          <a:prstGeom prst="rect">
            <a:avLst/>
          </a:prstGeom>
          <a:solidFill>
            <a:srgbClr val="3FB950"/>
          </a:solidFill>
          <a:ln w="12700">
            <a:solidFill>
              <a:srgbClr val="3FB950"/>
            </a:solidFill>
            <a:prstDash val="solid"/>
          </a:ln>
        </p:spPr>
        <p:txBody>
          <a:bodyPr/>
          <a:lstStyle/>
          <a:p>
            <a:endParaRPr lang="en-US"/>
          </a:p>
        </p:txBody>
      </p:sp>
      <p:sp>
        <p:nvSpPr>
          <p:cNvPr id="105" name="Shape 103">
            <a:extLst>
              <a:ext uri="{FF2B5EF4-FFF2-40B4-BE49-F238E27FC236}">
                <a16:creationId xmlns:a16="http://schemas.microsoft.com/office/drawing/2014/main" id="{5BF214D4-3699-4614-BB0A-AAFA81DAF4F2}"/>
              </a:ext>
            </a:extLst>
          </p:cNvPr>
          <p:cNvSpPr>
            <a:spLocks noGrp="1"/>
          </p:cNvSpPr>
          <p:nvPr/>
        </p:nvSpPr>
        <p:spPr>
          <a:xfrm>
            <a:off x="9491472" y="3776472"/>
            <a:ext cx="274320" cy="274320"/>
          </a:xfrm>
          <a:prstGeom prst="rect">
            <a:avLst/>
          </a:prstGeom>
          <a:solidFill>
            <a:srgbClr val="3FB950"/>
          </a:solidFill>
          <a:ln w="12700">
            <a:solidFill>
              <a:srgbClr val="3FB950"/>
            </a:solidFill>
            <a:prstDash val="solid"/>
          </a:ln>
        </p:spPr>
        <p:txBody>
          <a:bodyPr/>
          <a:lstStyle/>
          <a:p>
            <a:endParaRPr lang="en-US"/>
          </a:p>
        </p:txBody>
      </p:sp>
      <p:sp>
        <p:nvSpPr>
          <p:cNvPr id="106" name="Shape 104">
            <a:extLst>
              <a:ext uri="{FF2B5EF4-FFF2-40B4-BE49-F238E27FC236}">
                <a16:creationId xmlns:a16="http://schemas.microsoft.com/office/drawing/2014/main" id="{7E8AC1AF-9C42-4337-BF4C-12ACA90AF9F8}"/>
              </a:ext>
            </a:extLst>
          </p:cNvPr>
          <p:cNvSpPr>
            <a:spLocks noGrp="1"/>
          </p:cNvSpPr>
          <p:nvPr/>
        </p:nvSpPr>
        <p:spPr>
          <a:xfrm>
            <a:off x="9820656" y="3776472"/>
            <a:ext cx="274320" cy="274320"/>
          </a:xfrm>
          <a:prstGeom prst="rect">
            <a:avLst/>
          </a:prstGeom>
          <a:solidFill>
            <a:srgbClr val="3FB950"/>
          </a:solidFill>
          <a:ln w="12700">
            <a:solidFill>
              <a:srgbClr val="3FB950"/>
            </a:solidFill>
            <a:prstDash val="solid"/>
          </a:ln>
        </p:spPr>
        <p:txBody>
          <a:bodyPr/>
          <a:lstStyle/>
          <a:p>
            <a:endParaRPr lang="en-US"/>
          </a:p>
        </p:txBody>
      </p:sp>
      <p:sp>
        <p:nvSpPr>
          <p:cNvPr id="107" name="Shape 105">
            <a:extLst>
              <a:ext uri="{FF2B5EF4-FFF2-40B4-BE49-F238E27FC236}">
                <a16:creationId xmlns:a16="http://schemas.microsoft.com/office/drawing/2014/main" id="{B54433A9-57C6-4284-8485-B436699ECCFB}"/>
              </a:ext>
            </a:extLst>
          </p:cNvPr>
          <p:cNvSpPr>
            <a:spLocks noGrp="1"/>
          </p:cNvSpPr>
          <p:nvPr/>
        </p:nvSpPr>
        <p:spPr>
          <a:xfrm>
            <a:off x="10149840" y="3776472"/>
            <a:ext cx="274320" cy="274320"/>
          </a:xfrm>
          <a:prstGeom prst="rect">
            <a:avLst/>
          </a:prstGeom>
          <a:solidFill>
            <a:srgbClr val="3FB950"/>
          </a:solidFill>
          <a:ln w="12700">
            <a:solidFill>
              <a:srgbClr val="3FB950"/>
            </a:solidFill>
            <a:prstDash val="solid"/>
          </a:ln>
        </p:spPr>
        <p:txBody>
          <a:bodyPr/>
          <a:lstStyle/>
          <a:p>
            <a:endParaRPr lang="en-US"/>
          </a:p>
        </p:txBody>
      </p:sp>
      <p:sp>
        <p:nvSpPr>
          <p:cNvPr id="108" name="Shape 106">
            <a:extLst>
              <a:ext uri="{FF2B5EF4-FFF2-40B4-BE49-F238E27FC236}">
                <a16:creationId xmlns:a16="http://schemas.microsoft.com/office/drawing/2014/main" id="{6E639C14-340F-4376-971D-3A891E1CD797}"/>
              </a:ext>
            </a:extLst>
          </p:cNvPr>
          <p:cNvSpPr>
            <a:spLocks noGrp="1"/>
          </p:cNvSpPr>
          <p:nvPr/>
        </p:nvSpPr>
        <p:spPr>
          <a:xfrm>
            <a:off x="10479024" y="3776472"/>
            <a:ext cx="274320" cy="274320"/>
          </a:xfrm>
          <a:prstGeom prst="rect">
            <a:avLst/>
          </a:prstGeom>
          <a:solidFill>
            <a:srgbClr val="3FB950"/>
          </a:solidFill>
          <a:ln w="12700">
            <a:solidFill>
              <a:srgbClr val="3FB950"/>
            </a:solidFill>
            <a:prstDash val="solid"/>
          </a:ln>
        </p:spPr>
        <p:txBody>
          <a:bodyPr/>
          <a:lstStyle/>
          <a:p>
            <a:endParaRPr lang="en-US"/>
          </a:p>
        </p:txBody>
      </p:sp>
      <p:sp>
        <p:nvSpPr>
          <p:cNvPr id="109" name="Shape 107">
            <a:extLst>
              <a:ext uri="{FF2B5EF4-FFF2-40B4-BE49-F238E27FC236}">
                <a16:creationId xmlns:a16="http://schemas.microsoft.com/office/drawing/2014/main" id="{0EA6D00A-6EB4-4611-BD3B-B4C88022D949}"/>
              </a:ext>
            </a:extLst>
          </p:cNvPr>
          <p:cNvSpPr>
            <a:spLocks noGrp="1"/>
          </p:cNvSpPr>
          <p:nvPr/>
        </p:nvSpPr>
        <p:spPr>
          <a:xfrm>
            <a:off x="10808208" y="3776472"/>
            <a:ext cx="274320" cy="274320"/>
          </a:xfrm>
          <a:prstGeom prst="rect">
            <a:avLst/>
          </a:prstGeom>
          <a:solidFill>
            <a:srgbClr val="3FB950"/>
          </a:solidFill>
          <a:ln w="12700">
            <a:solidFill>
              <a:srgbClr val="3FB950"/>
            </a:solidFill>
            <a:prstDash val="solid"/>
          </a:ln>
        </p:spPr>
        <p:txBody>
          <a:bodyPr/>
          <a:lstStyle/>
          <a:p>
            <a:endParaRPr lang="en-US"/>
          </a:p>
        </p:txBody>
      </p:sp>
      <p:sp>
        <p:nvSpPr>
          <p:cNvPr id="110" name="Shape 108">
            <a:extLst>
              <a:ext uri="{FF2B5EF4-FFF2-40B4-BE49-F238E27FC236}">
                <a16:creationId xmlns:a16="http://schemas.microsoft.com/office/drawing/2014/main" id="{8ECB549A-887F-4868-8453-2C912C12317E}"/>
              </a:ext>
            </a:extLst>
          </p:cNvPr>
          <p:cNvSpPr>
            <a:spLocks noGrp="1"/>
          </p:cNvSpPr>
          <p:nvPr/>
        </p:nvSpPr>
        <p:spPr>
          <a:xfrm>
            <a:off x="11137392" y="3776472"/>
            <a:ext cx="274320" cy="274320"/>
          </a:xfrm>
          <a:prstGeom prst="rect">
            <a:avLst/>
          </a:prstGeom>
          <a:solidFill>
            <a:srgbClr val="3FB950"/>
          </a:solidFill>
          <a:ln w="12700">
            <a:solidFill>
              <a:srgbClr val="3FB950"/>
            </a:solidFill>
            <a:prstDash val="solid"/>
          </a:ln>
        </p:spPr>
        <p:txBody>
          <a:bodyPr/>
          <a:lstStyle/>
          <a:p>
            <a:endParaRPr lang="en-US"/>
          </a:p>
        </p:txBody>
      </p:sp>
      <p:sp>
        <p:nvSpPr>
          <p:cNvPr id="111" name="Shape 109">
            <a:extLst>
              <a:ext uri="{FF2B5EF4-FFF2-40B4-BE49-F238E27FC236}">
                <a16:creationId xmlns:a16="http://schemas.microsoft.com/office/drawing/2014/main" id="{71813CCF-C571-4E31-8DE2-5CEEFA82F909}"/>
              </a:ext>
            </a:extLst>
          </p:cNvPr>
          <p:cNvSpPr>
            <a:spLocks noGrp="1"/>
          </p:cNvSpPr>
          <p:nvPr/>
        </p:nvSpPr>
        <p:spPr>
          <a:xfrm>
            <a:off x="6858000" y="4105656"/>
            <a:ext cx="274320" cy="274320"/>
          </a:xfrm>
          <a:prstGeom prst="rect">
            <a:avLst/>
          </a:prstGeom>
          <a:solidFill>
            <a:srgbClr val="3FB950"/>
          </a:solidFill>
          <a:ln w="12700">
            <a:solidFill>
              <a:srgbClr val="3FB950"/>
            </a:solidFill>
            <a:prstDash val="solid"/>
          </a:ln>
        </p:spPr>
        <p:txBody>
          <a:bodyPr/>
          <a:lstStyle/>
          <a:p>
            <a:endParaRPr lang="en-US"/>
          </a:p>
        </p:txBody>
      </p:sp>
      <p:sp>
        <p:nvSpPr>
          <p:cNvPr id="112" name="Shape 110">
            <a:extLst>
              <a:ext uri="{FF2B5EF4-FFF2-40B4-BE49-F238E27FC236}">
                <a16:creationId xmlns:a16="http://schemas.microsoft.com/office/drawing/2014/main" id="{72B61FB3-831A-4D41-B846-F21EABCC0649}"/>
              </a:ext>
            </a:extLst>
          </p:cNvPr>
          <p:cNvSpPr>
            <a:spLocks noGrp="1"/>
          </p:cNvSpPr>
          <p:nvPr/>
        </p:nvSpPr>
        <p:spPr>
          <a:xfrm>
            <a:off x="7187184" y="4105656"/>
            <a:ext cx="274320" cy="274320"/>
          </a:xfrm>
          <a:prstGeom prst="rect">
            <a:avLst/>
          </a:prstGeom>
          <a:solidFill>
            <a:srgbClr val="3FB950"/>
          </a:solidFill>
          <a:ln w="12700">
            <a:solidFill>
              <a:srgbClr val="3FB950"/>
            </a:solidFill>
            <a:prstDash val="solid"/>
          </a:ln>
        </p:spPr>
        <p:txBody>
          <a:bodyPr/>
          <a:lstStyle/>
          <a:p>
            <a:endParaRPr lang="en-US"/>
          </a:p>
        </p:txBody>
      </p:sp>
      <p:sp>
        <p:nvSpPr>
          <p:cNvPr id="113" name="Shape 111">
            <a:extLst>
              <a:ext uri="{FF2B5EF4-FFF2-40B4-BE49-F238E27FC236}">
                <a16:creationId xmlns:a16="http://schemas.microsoft.com/office/drawing/2014/main" id="{81BC580F-3724-4951-8A0D-A6A518151A9F}"/>
              </a:ext>
            </a:extLst>
          </p:cNvPr>
          <p:cNvSpPr>
            <a:spLocks noGrp="1"/>
          </p:cNvSpPr>
          <p:nvPr/>
        </p:nvSpPr>
        <p:spPr>
          <a:xfrm>
            <a:off x="7516368" y="4105656"/>
            <a:ext cx="274320" cy="274320"/>
          </a:xfrm>
          <a:prstGeom prst="rect">
            <a:avLst/>
          </a:prstGeom>
          <a:solidFill>
            <a:srgbClr val="3FB950"/>
          </a:solidFill>
          <a:ln w="12700">
            <a:solidFill>
              <a:srgbClr val="3FB950"/>
            </a:solidFill>
            <a:prstDash val="solid"/>
          </a:ln>
        </p:spPr>
        <p:txBody>
          <a:bodyPr/>
          <a:lstStyle/>
          <a:p>
            <a:endParaRPr lang="en-US"/>
          </a:p>
        </p:txBody>
      </p:sp>
      <p:sp>
        <p:nvSpPr>
          <p:cNvPr id="114" name="Shape 112">
            <a:extLst>
              <a:ext uri="{FF2B5EF4-FFF2-40B4-BE49-F238E27FC236}">
                <a16:creationId xmlns:a16="http://schemas.microsoft.com/office/drawing/2014/main" id="{FBDE7A10-CAB7-477C-A730-DF1EFBFAD7A2}"/>
              </a:ext>
            </a:extLst>
          </p:cNvPr>
          <p:cNvSpPr>
            <a:spLocks noGrp="1"/>
          </p:cNvSpPr>
          <p:nvPr/>
        </p:nvSpPr>
        <p:spPr>
          <a:xfrm>
            <a:off x="7845552" y="4105656"/>
            <a:ext cx="274320" cy="274320"/>
          </a:xfrm>
          <a:prstGeom prst="rect">
            <a:avLst/>
          </a:prstGeom>
          <a:solidFill>
            <a:srgbClr val="3FB950"/>
          </a:solidFill>
          <a:ln w="12700">
            <a:solidFill>
              <a:srgbClr val="3FB950"/>
            </a:solidFill>
            <a:prstDash val="solid"/>
          </a:ln>
        </p:spPr>
        <p:txBody>
          <a:bodyPr/>
          <a:lstStyle/>
          <a:p>
            <a:endParaRPr lang="en-US"/>
          </a:p>
        </p:txBody>
      </p:sp>
      <p:sp>
        <p:nvSpPr>
          <p:cNvPr id="115" name="Shape 113">
            <a:extLst>
              <a:ext uri="{FF2B5EF4-FFF2-40B4-BE49-F238E27FC236}">
                <a16:creationId xmlns:a16="http://schemas.microsoft.com/office/drawing/2014/main" id="{35368AF7-7960-4C76-98D5-4E5C66166B08}"/>
              </a:ext>
            </a:extLst>
          </p:cNvPr>
          <p:cNvSpPr>
            <a:spLocks noGrp="1"/>
          </p:cNvSpPr>
          <p:nvPr/>
        </p:nvSpPr>
        <p:spPr>
          <a:xfrm>
            <a:off x="8174736" y="4105656"/>
            <a:ext cx="274320" cy="274320"/>
          </a:xfrm>
          <a:prstGeom prst="rect">
            <a:avLst/>
          </a:prstGeom>
          <a:solidFill>
            <a:srgbClr val="3FB950"/>
          </a:solidFill>
          <a:ln w="12700">
            <a:solidFill>
              <a:srgbClr val="3FB950"/>
            </a:solidFill>
            <a:prstDash val="solid"/>
          </a:ln>
        </p:spPr>
        <p:txBody>
          <a:bodyPr/>
          <a:lstStyle/>
          <a:p>
            <a:endParaRPr lang="en-US"/>
          </a:p>
        </p:txBody>
      </p:sp>
      <p:sp>
        <p:nvSpPr>
          <p:cNvPr id="116" name="Shape 114">
            <a:extLst>
              <a:ext uri="{FF2B5EF4-FFF2-40B4-BE49-F238E27FC236}">
                <a16:creationId xmlns:a16="http://schemas.microsoft.com/office/drawing/2014/main" id="{A3C01953-C61B-4AD4-A3FD-F28A34E358C9}"/>
              </a:ext>
            </a:extLst>
          </p:cNvPr>
          <p:cNvSpPr>
            <a:spLocks noGrp="1"/>
          </p:cNvSpPr>
          <p:nvPr/>
        </p:nvSpPr>
        <p:spPr>
          <a:xfrm>
            <a:off x="8503920" y="4105656"/>
            <a:ext cx="274320" cy="274320"/>
          </a:xfrm>
          <a:prstGeom prst="rect">
            <a:avLst/>
          </a:prstGeom>
          <a:solidFill>
            <a:srgbClr val="3FB950"/>
          </a:solidFill>
          <a:ln w="12700">
            <a:solidFill>
              <a:srgbClr val="3FB950"/>
            </a:solidFill>
            <a:prstDash val="solid"/>
          </a:ln>
        </p:spPr>
        <p:txBody>
          <a:bodyPr/>
          <a:lstStyle/>
          <a:p>
            <a:endParaRPr lang="en-US"/>
          </a:p>
        </p:txBody>
      </p:sp>
      <p:sp>
        <p:nvSpPr>
          <p:cNvPr id="117" name="Shape 115">
            <a:extLst>
              <a:ext uri="{FF2B5EF4-FFF2-40B4-BE49-F238E27FC236}">
                <a16:creationId xmlns:a16="http://schemas.microsoft.com/office/drawing/2014/main" id="{8B79C2D9-6107-43DC-8296-1642D5E76B5C}"/>
              </a:ext>
            </a:extLst>
          </p:cNvPr>
          <p:cNvSpPr>
            <a:spLocks noGrp="1"/>
          </p:cNvSpPr>
          <p:nvPr/>
        </p:nvSpPr>
        <p:spPr>
          <a:xfrm>
            <a:off x="8833104" y="4105656"/>
            <a:ext cx="274320" cy="274320"/>
          </a:xfrm>
          <a:prstGeom prst="rect">
            <a:avLst/>
          </a:prstGeom>
          <a:solidFill>
            <a:srgbClr val="3FB950"/>
          </a:solidFill>
          <a:ln w="12700">
            <a:solidFill>
              <a:srgbClr val="3FB950"/>
            </a:solidFill>
            <a:prstDash val="solid"/>
          </a:ln>
        </p:spPr>
        <p:txBody>
          <a:bodyPr/>
          <a:lstStyle/>
          <a:p>
            <a:endParaRPr lang="en-US"/>
          </a:p>
        </p:txBody>
      </p:sp>
      <p:sp>
        <p:nvSpPr>
          <p:cNvPr id="118" name="Shape 116">
            <a:extLst>
              <a:ext uri="{FF2B5EF4-FFF2-40B4-BE49-F238E27FC236}">
                <a16:creationId xmlns:a16="http://schemas.microsoft.com/office/drawing/2014/main" id="{980E4F79-D259-40CB-8D8D-B8937409D7DA}"/>
              </a:ext>
            </a:extLst>
          </p:cNvPr>
          <p:cNvSpPr>
            <a:spLocks noGrp="1"/>
          </p:cNvSpPr>
          <p:nvPr/>
        </p:nvSpPr>
        <p:spPr>
          <a:xfrm>
            <a:off x="9162288" y="4105656"/>
            <a:ext cx="274320" cy="274320"/>
          </a:xfrm>
          <a:prstGeom prst="rect">
            <a:avLst/>
          </a:prstGeom>
          <a:solidFill>
            <a:srgbClr val="3FB950"/>
          </a:solidFill>
          <a:ln w="12700">
            <a:solidFill>
              <a:srgbClr val="3FB950"/>
            </a:solidFill>
            <a:prstDash val="solid"/>
          </a:ln>
        </p:spPr>
        <p:txBody>
          <a:bodyPr/>
          <a:lstStyle/>
          <a:p>
            <a:endParaRPr lang="en-US"/>
          </a:p>
        </p:txBody>
      </p:sp>
      <p:sp>
        <p:nvSpPr>
          <p:cNvPr id="119" name="Shape 117">
            <a:extLst>
              <a:ext uri="{FF2B5EF4-FFF2-40B4-BE49-F238E27FC236}">
                <a16:creationId xmlns:a16="http://schemas.microsoft.com/office/drawing/2014/main" id="{280AAA7B-D775-44E0-82F8-0E18B56B5BD1}"/>
              </a:ext>
            </a:extLst>
          </p:cNvPr>
          <p:cNvSpPr>
            <a:spLocks noGrp="1"/>
          </p:cNvSpPr>
          <p:nvPr/>
        </p:nvSpPr>
        <p:spPr>
          <a:xfrm>
            <a:off x="9491472" y="4105656"/>
            <a:ext cx="274320" cy="274320"/>
          </a:xfrm>
          <a:prstGeom prst="rect">
            <a:avLst/>
          </a:prstGeom>
          <a:solidFill>
            <a:srgbClr val="3FB950"/>
          </a:solidFill>
          <a:ln w="12700">
            <a:solidFill>
              <a:srgbClr val="3FB950"/>
            </a:solidFill>
            <a:prstDash val="solid"/>
          </a:ln>
        </p:spPr>
        <p:txBody>
          <a:bodyPr/>
          <a:lstStyle/>
          <a:p>
            <a:endParaRPr lang="en-US"/>
          </a:p>
        </p:txBody>
      </p:sp>
      <p:sp>
        <p:nvSpPr>
          <p:cNvPr id="120" name="Shape 118">
            <a:extLst>
              <a:ext uri="{FF2B5EF4-FFF2-40B4-BE49-F238E27FC236}">
                <a16:creationId xmlns:a16="http://schemas.microsoft.com/office/drawing/2014/main" id="{34A64D62-C4BF-443E-9FF0-E5EEA4AE4228}"/>
              </a:ext>
            </a:extLst>
          </p:cNvPr>
          <p:cNvSpPr>
            <a:spLocks noGrp="1"/>
          </p:cNvSpPr>
          <p:nvPr/>
        </p:nvSpPr>
        <p:spPr>
          <a:xfrm>
            <a:off x="9820656" y="4105656"/>
            <a:ext cx="274320" cy="274320"/>
          </a:xfrm>
          <a:prstGeom prst="rect">
            <a:avLst/>
          </a:prstGeom>
          <a:solidFill>
            <a:srgbClr val="3FB950"/>
          </a:solidFill>
          <a:ln w="12700">
            <a:solidFill>
              <a:srgbClr val="3FB950"/>
            </a:solidFill>
            <a:prstDash val="solid"/>
          </a:ln>
        </p:spPr>
        <p:txBody>
          <a:bodyPr/>
          <a:lstStyle/>
          <a:p>
            <a:endParaRPr lang="en-US"/>
          </a:p>
        </p:txBody>
      </p:sp>
      <p:sp>
        <p:nvSpPr>
          <p:cNvPr id="121" name="Shape 119">
            <a:extLst>
              <a:ext uri="{FF2B5EF4-FFF2-40B4-BE49-F238E27FC236}">
                <a16:creationId xmlns:a16="http://schemas.microsoft.com/office/drawing/2014/main" id="{F112D7C7-3B39-493E-8FBA-B8DC956375E0}"/>
              </a:ext>
            </a:extLst>
          </p:cNvPr>
          <p:cNvSpPr>
            <a:spLocks noGrp="1"/>
          </p:cNvSpPr>
          <p:nvPr/>
        </p:nvSpPr>
        <p:spPr>
          <a:xfrm>
            <a:off x="10149840" y="4105656"/>
            <a:ext cx="274320" cy="274320"/>
          </a:xfrm>
          <a:prstGeom prst="rect">
            <a:avLst/>
          </a:prstGeom>
          <a:solidFill>
            <a:srgbClr val="3FB950"/>
          </a:solidFill>
          <a:ln w="12700">
            <a:solidFill>
              <a:srgbClr val="3FB950"/>
            </a:solidFill>
            <a:prstDash val="solid"/>
          </a:ln>
        </p:spPr>
        <p:txBody>
          <a:bodyPr/>
          <a:lstStyle/>
          <a:p>
            <a:endParaRPr lang="en-US"/>
          </a:p>
        </p:txBody>
      </p:sp>
      <p:sp>
        <p:nvSpPr>
          <p:cNvPr id="122" name="Shape 120">
            <a:extLst>
              <a:ext uri="{FF2B5EF4-FFF2-40B4-BE49-F238E27FC236}">
                <a16:creationId xmlns:a16="http://schemas.microsoft.com/office/drawing/2014/main" id="{635CA23A-9C75-4ACC-A05D-8FDD95FF6E20}"/>
              </a:ext>
            </a:extLst>
          </p:cNvPr>
          <p:cNvSpPr>
            <a:spLocks noGrp="1"/>
          </p:cNvSpPr>
          <p:nvPr/>
        </p:nvSpPr>
        <p:spPr>
          <a:xfrm>
            <a:off x="10479024" y="4105656"/>
            <a:ext cx="274320" cy="274320"/>
          </a:xfrm>
          <a:prstGeom prst="rect">
            <a:avLst/>
          </a:prstGeom>
          <a:solidFill>
            <a:srgbClr val="3FB950"/>
          </a:solidFill>
          <a:ln w="12700">
            <a:solidFill>
              <a:srgbClr val="3FB950"/>
            </a:solidFill>
            <a:prstDash val="solid"/>
          </a:ln>
        </p:spPr>
        <p:txBody>
          <a:bodyPr/>
          <a:lstStyle/>
          <a:p>
            <a:endParaRPr lang="en-US"/>
          </a:p>
        </p:txBody>
      </p:sp>
      <p:sp>
        <p:nvSpPr>
          <p:cNvPr id="123" name="Shape 121">
            <a:extLst>
              <a:ext uri="{FF2B5EF4-FFF2-40B4-BE49-F238E27FC236}">
                <a16:creationId xmlns:a16="http://schemas.microsoft.com/office/drawing/2014/main" id="{F0870C46-2D44-496A-9EF9-D7FB28E6CCCA}"/>
              </a:ext>
            </a:extLst>
          </p:cNvPr>
          <p:cNvSpPr>
            <a:spLocks noGrp="1"/>
          </p:cNvSpPr>
          <p:nvPr/>
        </p:nvSpPr>
        <p:spPr>
          <a:xfrm>
            <a:off x="10808208" y="4105656"/>
            <a:ext cx="274320" cy="274320"/>
          </a:xfrm>
          <a:prstGeom prst="rect">
            <a:avLst/>
          </a:prstGeom>
          <a:solidFill>
            <a:srgbClr val="3FB950"/>
          </a:solidFill>
          <a:ln w="12700">
            <a:solidFill>
              <a:srgbClr val="3FB950"/>
            </a:solidFill>
            <a:prstDash val="solid"/>
          </a:ln>
        </p:spPr>
        <p:txBody>
          <a:bodyPr/>
          <a:lstStyle/>
          <a:p>
            <a:endParaRPr lang="en-US"/>
          </a:p>
        </p:txBody>
      </p:sp>
      <p:sp>
        <p:nvSpPr>
          <p:cNvPr id="124" name="Shape 122">
            <a:extLst>
              <a:ext uri="{FF2B5EF4-FFF2-40B4-BE49-F238E27FC236}">
                <a16:creationId xmlns:a16="http://schemas.microsoft.com/office/drawing/2014/main" id="{2C3482B1-9BA7-47DC-A159-155DDF45F433}"/>
              </a:ext>
            </a:extLst>
          </p:cNvPr>
          <p:cNvSpPr>
            <a:spLocks noGrp="1"/>
          </p:cNvSpPr>
          <p:nvPr/>
        </p:nvSpPr>
        <p:spPr>
          <a:xfrm>
            <a:off x="11137392" y="4105656"/>
            <a:ext cx="274320" cy="274320"/>
          </a:xfrm>
          <a:prstGeom prst="rect">
            <a:avLst/>
          </a:prstGeom>
          <a:solidFill>
            <a:srgbClr val="3FB950"/>
          </a:solidFill>
          <a:ln w="12700">
            <a:solidFill>
              <a:srgbClr val="3FB950"/>
            </a:solidFill>
            <a:prstDash val="solid"/>
          </a:ln>
        </p:spPr>
        <p:txBody>
          <a:bodyPr/>
          <a:lstStyle/>
          <a:p>
            <a:endParaRPr lang="en-US"/>
          </a:p>
        </p:txBody>
      </p:sp>
      <p:sp>
        <p:nvSpPr>
          <p:cNvPr id="125" name="Shape 123">
            <a:extLst>
              <a:ext uri="{FF2B5EF4-FFF2-40B4-BE49-F238E27FC236}">
                <a16:creationId xmlns:a16="http://schemas.microsoft.com/office/drawing/2014/main" id="{9EA47BF2-8145-4B92-9ECA-0EAA317786F1}"/>
              </a:ext>
            </a:extLst>
          </p:cNvPr>
          <p:cNvSpPr>
            <a:spLocks noGrp="1"/>
          </p:cNvSpPr>
          <p:nvPr/>
        </p:nvSpPr>
        <p:spPr>
          <a:xfrm>
            <a:off x="6858000" y="4434840"/>
            <a:ext cx="274320" cy="274320"/>
          </a:xfrm>
          <a:prstGeom prst="rect">
            <a:avLst/>
          </a:prstGeom>
          <a:solidFill>
            <a:srgbClr val="3FB950"/>
          </a:solidFill>
          <a:ln w="12700">
            <a:solidFill>
              <a:srgbClr val="3FB950"/>
            </a:solidFill>
            <a:prstDash val="solid"/>
          </a:ln>
        </p:spPr>
        <p:txBody>
          <a:bodyPr/>
          <a:lstStyle/>
          <a:p>
            <a:endParaRPr lang="en-US"/>
          </a:p>
        </p:txBody>
      </p:sp>
      <p:sp>
        <p:nvSpPr>
          <p:cNvPr id="126" name="Shape 124">
            <a:extLst>
              <a:ext uri="{FF2B5EF4-FFF2-40B4-BE49-F238E27FC236}">
                <a16:creationId xmlns:a16="http://schemas.microsoft.com/office/drawing/2014/main" id="{D4A75DDA-95A6-441D-9CD4-2A98CAB2AC03}"/>
              </a:ext>
            </a:extLst>
          </p:cNvPr>
          <p:cNvSpPr>
            <a:spLocks noGrp="1"/>
          </p:cNvSpPr>
          <p:nvPr/>
        </p:nvSpPr>
        <p:spPr>
          <a:xfrm>
            <a:off x="7187184" y="4434840"/>
            <a:ext cx="274320" cy="274320"/>
          </a:xfrm>
          <a:prstGeom prst="rect">
            <a:avLst/>
          </a:prstGeom>
          <a:solidFill>
            <a:srgbClr val="3FB950"/>
          </a:solidFill>
          <a:ln w="12700">
            <a:solidFill>
              <a:srgbClr val="3FB950"/>
            </a:solidFill>
            <a:prstDash val="solid"/>
          </a:ln>
        </p:spPr>
        <p:txBody>
          <a:bodyPr/>
          <a:lstStyle/>
          <a:p>
            <a:endParaRPr lang="en-US"/>
          </a:p>
        </p:txBody>
      </p:sp>
      <p:sp>
        <p:nvSpPr>
          <p:cNvPr id="127" name="Shape 125">
            <a:extLst>
              <a:ext uri="{FF2B5EF4-FFF2-40B4-BE49-F238E27FC236}">
                <a16:creationId xmlns:a16="http://schemas.microsoft.com/office/drawing/2014/main" id="{0D949A45-1246-4977-8446-48C6C3068F89}"/>
              </a:ext>
            </a:extLst>
          </p:cNvPr>
          <p:cNvSpPr>
            <a:spLocks noGrp="1"/>
          </p:cNvSpPr>
          <p:nvPr/>
        </p:nvSpPr>
        <p:spPr>
          <a:xfrm>
            <a:off x="7516368" y="4434840"/>
            <a:ext cx="274320" cy="274320"/>
          </a:xfrm>
          <a:prstGeom prst="rect">
            <a:avLst/>
          </a:prstGeom>
          <a:solidFill>
            <a:srgbClr val="3FB950"/>
          </a:solidFill>
          <a:ln w="12700">
            <a:solidFill>
              <a:srgbClr val="3FB950"/>
            </a:solidFill>
            <a:prstDash val="solid"/>
          </a:ln>
        </p:spPr>
        <p:txBody>
          <a:bodyPr/>
          <a:lstStyle/>
          <a:p>
            <a:endParaRPr lang="en-US"/>
          </a:p>
        </p:txBody>
      </p:sp>
      <p:sp>
        <p:nvSpPr>
          <p:cNvPr id="128" name="Shape 126">
            <a:extLst>
              <a:ext uri="{FF2B5EF4-FFF2-40B4-BE49-F238E27FC236}">
                <a16:creationId xmlns:a16="http://schemas.microsoft.com/office/drawing/2014/main" id="{615CC183-254B-4A95-845D-30F7A71B1846}"/>
              </a:ext>
            </a:extLst>
          </p:cNvPr>
          <p:cNvSpPr>
            <a:spLocks noGrp="1"/>
          </p:cNvSpPr>
          <p:nvPr/>
        </p:nvSpPr>
        <p:spPr>
          <a:xfrm>
            <a:off x="7845552" y="4434840"/>
            <a:ext cx="274320" cy="274320"/>
          </a:xfrm>
          <a:prstGeom prst="rect">
            <a:avLst/>
          </a:prstGeom>
          <a:solidFill>
            <a:srgbClr val="3FB950"/>
          </a:solidFill>
          <a:ln w="12700">
            <a:solidFill>
              <a:srgbClr val="3FB950"/>
            </a:solidFill>
            <a:prstDash val="solid"/>
          </a:ln>
        </p:spPr>
        <p:txBody>
          <a:bodyPr/>
          <a:lstStyle/>
          <a:p>
            <a:endParaRPr lang="en-US"/>
          </a:p>
        </p:txBody>
      </p:sp>
      <p:sp>
        <p:nvSpPr>
          <p:cNvPr id="129" name="Shape 127">
            <a:extLst>
              <a:ext uri="{FF2B5EF4-FFF2-40B4-BE49-F238E27FC236}">
                <a16:creationId xmlns:a16="http://schemas.microsoft.com/office/drawing/2014/main" id="{7F49B87B-BE07-4317-BC34-192B63B7817E}"/>
              </a:ext>
            </a:extLst>
          </p:cNvPr>
          <p:cNvSpPr>
            <a:spLocks noGrp="1"/>
          </p:cNvSpPr>
          <p:nvPr/>
        </p:nvSpPr>
        <p:spPr>
          <a:xfrm>
            <a:off x="8174736" y="4434840"/>
            <a:ext cx="274320" cy="274320"/>
          </a:xfrm>
          <a:prstGeom prst="rect">
            <a:avLst/>
          </a:prstGeom>
          <a:solidFill>
            <a:srgbClr val="3FB950"/>
          </a:solidFill>
          <a:ln w="12700">
            <a:solidFill>
              <a:srgbClr val="3FB950"/>
            </a:solidFill>
            <a:prstDash val="solid"/>
          </a:ln>
        </p:spPr>
        <p:txBody>
          <a:bodyPr/>
          <a:lstStyle/>
          <a:p>
            <a:endParaRPr lang="en-US"/>
          </a:p>
        </p:txBody>
      </p:sp>
      <p:sp>
        <p:nvSpPr>
          <p:cNvPr id="130" name="Shape 128">
            <a:extLst>
              <a:ext uri="{FF2B5EF4-FFF2-40B4-BE49-F238E27FC236}">
                <a16:creationId xmlns:a16="http://schemas.microsoft.com/office/drawing/2014/main" id="{83D5E889-35FB-4580-A00D-E950C5AA1147}"/>
              </a:ext>
            </a:extLst>
          </p:cNvPr>
          <p:cNvSpPr>
            <a:spLocks noGrp="1"/>
          </p:cNvSpPr>
          <p:nvPr/>
        </p:nvSpPr>
        <p:spPr>
          <a:xfrm>
            <a:off x="8503920" y="4434840"/>
            <a:ext cx="274320" cy="274320"/>
          </a:xfrm>
          <a:prstGeom prst="rect">
            <a:avLst/>
          </a:prstGeom>
          <a:solidFill>
            <a:srgbClr val="3FB950"/>
          </a:solidFill>
          <a:ln w="12700">
            <a:solidFill>
              <a:srgbClr val="3FB950"/>
            </a:solidFill>
            <a:prstDash val="solid"/>
          </a:ln>
        </p:spPr>
        <p:txBody>
          <a:bodyPr/>
          <a:lstStyle/>
          <a:p>
            <a:endParaRPr lang="en-US"/>
          </a:p>
        </p:txBody>
      </p:sp>
      <p:sp>
        <p:nvSpPr>
          <p:cNvPr id="131" name="Shape 129">
            <a:extLst>
              <a:ext uri="{FF2B5EF4-FFF2-40B4-BE49-F238E27FC236}">
                <a16:creationId xmlns:a16="http://schemas.microsoft.com/office/drawing/2014/main" id="{3A843DFD-DF7E-420D-9D6A-2CB00277AFC1}"/>
              </a:ext>
            </a:extLst>
          </p:cNvPr>
          <p:cNvSpPr>
            <a:spLocks noGrp="1"/>
          </p:cNvSpPr>
          <p:nvPr/>
        </p:nvSpPr>
        <p:spPr>
          <a:xfrm>
            <a:off x="8833104" y="4434840"/>
            <a:ext cx="274320" cy="274320"/>
          </a:xfrm>
          <a:prstGeom prst="rect">
            <a:avLst/>
          </a:prstGeom>
          <a:solidFill>
            <a:srgbClr val="3FB950"/>
          </a:solidFill>
          <a:ln w="12700">
            <a:solidFill>
              <a:srgbClr val="3FB950"/>
            </a:solidFill>
            <a:prstDash val="solid"/>
          </a:ln>
        </p:spPr>
        <p:txBody>
          <a:bodyPr/>
          <a:lstStyle/>
          <a:p>
            <a:endParaRPr lang="en-US"/>
          </a:p>
        </p:txBody>
      </p:sp>
      <p:sp>
        <p:nvSpPr>
          <p:cNvPr id="132" name="Shape 130">
            <a:extLst>
              <a:ext uri="{FF2B5EF4-FFF2-40B4-BE49-F238E27FC236}">
                <a16:creationId xmlns:a16="http://schemas.microsoft.com/office/drawing/2014/main" id="{462507B0-82AC-4D34-8F95-8462FC6FD55F}"/>
              </a:ext>
            </a:extLst>
          </p:cNvPr>
          <p:cNvSpPr>
            <a:spLocks noGrp="1"/>
          </p:cNvSpPr>
          <p:nvPr/>
        </p:nvSpPr>
        <p:spPr>
          <a:xfrm>
            <a:off x="9162288" y="4434840"/>
            <a:ext cx="274320" cy="274320"/>
          </a:xfrm>
          <a:prstGeom prst="rect">
            <a:avLst/>
          </a:prstGeom>
          <a:solidFill>
            <a:srgbClr val="3FB950"/>
          </a:solidFill>
          <a:ln w="12700">
            <a:solidFill>
              <a:srgbClr val="3FB950"/>
            </a:solidFill>
            <a:prstDash val="solid"/>
          </a:ln>
        </p:spPr>
        <p:txBody>
          <a:bodyPr/>
          <a:lstStyle/>
          <a:p>
            <a:endParaRPr lang="en-US"/>
          </a:p>
        </p:txBody>
      </p:sp>
      <p:sp>
        <p:nvSpPr>
          <p:cNvPr id="133" name="Shape 131">
            <a:extLst>
              <a:ext uri="{FF2B5EF4-FFF2-40B4-BE49-F238E27FC236}">
                <a16:creationId xmlns:a16="http://schemas.microsoft.com/office/drawing/2014/main" id="{70B3BDFE-5F72-4775-A6DA-40CE4487427C}"/>
              </a:ext>
            </a:extLst>
          </p:cNvPr>
          <p:cNvSpPr>
            <a:spLocks noGrp="1"/>
          </p:cNvSpPr>
          <p:nvPr/>
        </p:nvSpPr>
        <p:spPr>
          <a:xfrm>
            <a:off x="9491472" y="4434840"/>
            <a:ext cx="274320" cy="274320"/>
          </a:xfrm>
          <a:prstGeom prst="rect">
            <a:avLst/>
          </a:prstGeom>
          <a:solidFill>
            <a:srgbClr val="3FB950"/>
          </a:solidFill>
          <a:ln w="12700">
            <a:solidFill>
              <a:srgbClr val="3FB950"/>
            </a:solidFill>
            <a:prstDash val="solid"/>
          </a:ln>
        </p:spPr>
        <p:txBody>
          <a:bodyPr/>
          <a:lstStyle/>
          <a:p>
            <a:endParaRPr lang="en-US"/>
          </a:p>
        </p:txBody>
      </p:sp>
      <p:sp>
        <p:nvSpPr>
          <p:cNvPr id="134" name="Shape 132">
            <a:extLst>
              <a:ext uri="{FF2B5EF4-FFF2-40B4-BE49-F238E27FC236}">
                <a16:creationId xmlns:a16="http://schemas.microsoft.com/office/drawing/2014/main" id="{CD8B9B28-179B-4C7F-B7A7-AEB9F0EBB910}"/>
              </a:ext>
            </a:extLst>
          </p:cNvPr>
          <p:cNvSpPr>
            <a:spLocks noGrp="1"/>
          </p:cNvSpPr>
          <p:nvPr/>
        </p:nvSpPr>
        <p:spPr>
          <a:xfrm>
            <a:off x="9820656" y="4434840"/>
            <a:ext cx="274320" cy="274320"/>
          </a:xfrm>
          <a:prstGeom prst="rect">
            <a:avLst/>
          </a:prstGeom>
          <a:solidFill>
            <a:srgbClr val="3FB950"/>
          </a:solidFill>
          <a:ln w="12700">
            <a:solidFill>
              <a:srgbClr val="3FB950"/>
            </a:solidFill>
            <a:prstDash val="solid"/>
          </a:ln>
        </p:spPr>
        <p:txBody>
          <a:bodyPr/>
          <a:lstStyle/>
          <a:p>
            <a:endParaRPr lang="en-US"/>
          </a:p>
        </p:txBody>
      </p:sp>
      <p:sp>
        <p:nvSpPr>
          <p:cNvPr id="135" name="Shape 133">
            <a:extLst>
              <a:ext uri="{FF2B5EF4-FFF2-40B4-BE49-F238E27FC236}">
                <a16:creationId xmlns:a16="http://schemas.microsoft.com/office/drawing/2014/main" id="{E7BF1321-5DD9-4743-AF99-67D28756537C}"/>
              </a:ext>
            </a:extLst>
          </p:cNvPr>
          <p:cNvSpPr>
            <a:spLocks noGrp="1"/>
          </p:cNvSpPr>
          <p:nvPr/>
        </p:nvSpPr>
        <p:spPr>
          <a:xfrm>
            <a:off x="10149840" y="4434840"/>
            <a:ext cx="274320" cy="274320"/>
          </a:xfrm>
          <a:prstGeom prst="rect">
            <a:avLst/>
          </a:prstGeom>
          <a:solidFill>
            <a:srgbClr val="3FB950"/>
          </a:solidFill>
          <a:ln w="12700">
            <a:solidFill>
              <a:srgbClr val="3FB950"/>
            </a:solidFill>
            <a:prstDash val="solid"/>
          </a:ln>
        </p:spPr>
        <p:txBody>
          <a:bodyPr/>
          <a:lstStyle/>
          <a:p>
            <a:endParaRPr lang="en-US"/>
          </a:p>
        </p:txBody>
      </p:sp>
      <p:sp>
        <p:nvSpPr>
          <p:cNvPr id="136" name="Shape 134">
            <a:extLst>
              <a:ext uri="{FF2B5EF4-FFF2-40B4-BE49-F238E27FC236}">
                <a16:creationId xmlns:a16="http://schemas.microsoft.com/office/drawing/2014/main" id="{AB27001A-971E-49A4-9B9A-086051E7D042}"/>
              </a:ext>
            </a:extLst>
          </p:cNvPr>
          <p:cNvSpPr>
            <a:spLocks noGrp="1"/>
          </p:cNvSpPr>
          <p:nvPr/>
        </p:nvSpPr>
        <p:spPr>
          <a:xfrm>
            <a:off x="10479024" y="4434840"/>
            <a:ext cx="274320" cy="274320"/>
          </a:xfrm>
          <a:prstGeom prst="rect">
            <a:avLst/>
          </a:prstGeom>
          <a:solidFill>
            <a:srgbClr val="3FB950"/>
          </a:solidFill>
          <a:ln w="12700">
            <a:solidFill>
              <a:srgbClr val="3FB950"/>
            </a:solidFill>
            <a:prstDash val="solid"/>
          </a:ln>
        </p:spPr>
        <p:txBody>
          <a:bodyPr/>
          <a:lstStyle/>
          <a:p>
            <a:endParaRPr lang="en-US"/>
          </a:p>
        </p:txBody>
      </p:sp>
      <p:sp>
        <p:nvSpPr>
          <p:cNvPr id="137" name="Shape 135">
            <a:extLst>
              <a:ext uri="{FF2B5EF4-FFF2-40B4-BE49-F238E27FC236}">
                <a16:creationId xmlns:a16="http://schemas.microsoft.com/office/drawing/2014/main" id="{9F846AD7-8AEB-4750-B886-7B0F513A4889}"/>
              </a:ext>
            </a:extLst>
          </p:cNvPr>
          <p:cNvSpPr>
            <a:spLocks noGrp="1"/>
          </p:cNvSpPr>
          <p:nvPr/>
        </p:nvSpPr>
        <p:spPr>
          <a:xfrm>
            <a:off x="10808208" y="4434840"/>
            <a:ext cx="274320" cy="274320"/>
          </a:xfrm>
          <a:prstGeom prst="rect">
            <a:avLst/>
          </a:prstGeom>
          <a:solidFill>
            <a:srgbClr val="3FB950"/>
          </a:solidFill>
          <a:ln w="12700">
            <a:solidFill>
              <a:srgbClr val="3FB950"/>
            </a:solidFill>
            <a:prstDash val="solid"/>
          </a:ln>
        </p:spPr>
        <p:txBody>
          <a:bodyPr/>
          <a:lstStyle/>
          <a:p>
            <a:endParaRPr lang="en-US"/>
          </a:p>
        </p:txBody>
      </p:sp>
      <p:sp>
        <p:nvSpPr>
          <p:cNvPr id="138" name="Shape 136">
            <a:extLst>
              <a:ext uri="{FF2B5EF4-FFF2-40B4-BE49-F238E27FC236}">
                <a16:creationId xmlns:a16="http://schemas.microsoft.com/office/drawing/2014/main" id="{F02A261A-9A0F-43CF-BBEE-74465A013661}"/>
              </a:ext>
            </a:extLst>
          </p:cNvPr>
          <p:cNvSpPr>
            <a:spLocks noGrp="1"/>
          </p:cNvSpPr>
          <p:nvPr/>
        </p:nvSpPr>
        <p:spPr>
          <a:xfrm>
            <a:off x="11137392" y="4434840"/>
            <a:ext cx="274320" cy="274320"/>
          </a:xfrm>
          <a:prstGeom prst="rect">
            <a:avLst/>
          </a:prstGeom>
          <a:solidFill>
            <a:srgbClr val="3FB950"/>
          </a:solidFill>
          <a:ln w="12700">
            <a:solidFill>
              <a:srgbClr val="3FB950"/>
            </a:solidFill>
            <a:prstDash val="solid"/>
          </a:ln>
        </p:spPr>
        <p:txBody>
          <a:bodyPr/>
          <a:lstStyle/>
          <a:p>
            <a:endParaRPr lang="en-US"/>
          </a:p>
        </p:txBody>
      </p:sp>
      <p:sp>
        <p:nvSpPr>
          <p:cNvPr id="139" name="Shape 137">
            <a:extLst>
              <a:ext uri="{FF2B5EF4-FFF2-40B4-BE49-F238E27FC236}">
                <a16:creationId xmlns:a16="http://schemas.microsoft.com/office/drawing/2014/main" id="{B63F7B84-C172-4571-958A-56BD5676BF06}"/>
              </a:ext>
            </a:extLst>
          </p:cNvPr>
          <p:cNvSpPr>
            <a:spLocks noGrp="1"/>
          </p:cNvSpPr>
          <p:nvPr/>
        </p:nvSpPr>
        <p:spPr>
          <a:xfrm>
            <a:off x="6858000" y="4764024"/>
            <a:ext cx="274320" cy="274320"/>
          </a:xfrm>
          <a:prstGeom prst="rect">
            <a:avLst/>
          </a:prstGeom>
          <a:solidFill>
            <a:srgbClr val="3FB950"/>
          </a:solidFill>
          <a:ln w="12700">
            <a:solidFill>
              <a:srgbClr val="3FB950"/>
            </a:solidFill>
            <a:prstDash val="solid"/>
          </a:ln>
        </p:spPr>
        <p:txBody>
          <a:bodyPr/>
          <a:lstStyle/>
          <a:p>
            <a:endParaRPr lang="en-US"/>
          </a:p>
        </p:txBody>
      </p:sp>
      <p:sp>
        <p:nvSpPr>
          <p:cNvPr id="140" name="Shape 138">
            <a:extLst>
              <a:ext uri="{FF2B5EF4-FFF2-40B4-BE49-F238E27FC236}">
                <a16:creationId xmlns:a16="http://schemas.microsoft.com/office/drawing/2014/main" id="{0E772462-E34B-4001-B9C1-6B8C8C992BE9}"/>
              </a:ext>
            </a:extLst>
          </p:cNvPr>
          <p:cNvSpPr>
            <a:spLocks noGrp="1"/>
          </p:cNvSpPr>
          <p:nvPr/>
        </p:nvSpPr>
        <p:spPr>
          <a:xfrm>
            <a:off x="7187184" y="4764024"/>
            <a:ext cx="274320" cy="274320"/>
          </a:xfrm>
          <a:prstGeom prst="rect">
            <a:avLst/>
          </a:prstGeom>
          <a:solidFill>
            <a:srgbClr val="3FB950"/>
          </a:solidFill>
          <a:ln w="12700">
            <a:solidFill>
              <a:srgbClr val="3FB950"/>
            </a:solidFill>
            <a:prstDash val="solid"/>
          </a:ln>
        </p:spPr>
        <p:txBody>
          <a:bodyPr/>
          <a:lstStyle/>
          <a:p>
            <a:endParaRPr lang="en-US"/>
          </a:p>
        </p:txBody>
      </p:sp>
      <p:sp>
        <p:nvSpPr>
          <p:cNvPr id="141" name="Shape 139">
            <a:extLst>
              <a:ext uri="{FF2B5EF4-FFF2-40B4-BE49-F238E27FC236}">
                <a16:creationId xmlns:a16="http://schemas.microsoft.com/office/drawing/2014/main" id="{6059BBBE-EA39-4EAB-B399-7CC8AB6543EA}"/>
              </a:ext>
            </a:extLst>
          </p:cNvPr>
          <p:cNvSpPr>
            <a:spLocks noGrp="1"/>
          </p:cNvSpPr>
          <p:nvPr/>
        </p:nvSpPr>
        <p:spPr>
          <a:xfrm>
            <a:off x="7516368" y="4764024"/>
            <a:ext cx="274320" cy="274320"/>
          </a:xfrm>
          <a:prstGeom prst="rect">
            <a:avLst/>
          </a:prstGeom>
          <a:solidFill>
            <a:srgbClr val="3FB950"/>
          </a:solidFill>
          <a:ln w="12700">
            <a:solidFill>
              <a:srgbClr val="3FB950"/>
            </a:solidFill>
            <a:prstDash val="solid"/>
          </a:ln>
        </p:spPr>
        <p:txBody>
          <a:bodyPr/>
          <a:lstStyle/>
          <a:p>
            <a:endParaRPr lang="en-US"/>
          </a:p>
        </p:txBody>
      </p:sp>
      <p:sp>
        <p:nvSpPr>
          <p:cNvPr id="142" name="Shape 140">
            <a:extLst>
              <a:ext uri="{FF2B5EF4-FFF2-40B4-BE49-F238E27FC236}">
                <a16:creationId xmlns:a16="http://schemas.microsoft.com/office/drawing/2014/main" id="{EA1B0CDD-6AFC-4FDF-8949-CD5DC34FCF3C}"/>
              </a:ext>
            </a:extLst>
          </p:cNvPr>
          <p:cNvSpPr>
            <a:spLocks noGrp="1"/>
          </p:cNvSpPr>
          <p:nvPr/>
        </p:nvSpPr>
        <p:spPr>
          <a:xfrm>
            <a:off x="7845552" y="4764024"/>
            <a:ext cx="274320" cy="274320"/>
          </a:xfrm>
          <a:prstGeom prst="rect">
            <a:avLst/>
          </a:prstGeom>
          <a:solidFill>
            <a:srgbClr val="3FB950"/>
          </a:solidFill>
          <a:ln w="12700">
            <a:solidFill>
              <a:srgbClr val="3FB950"/>
            </a:solidFill>
            <a:prstDash val="solid"/>
          </a:ln>
        </p:spPr>
        <p:txBody>
          <a:bodyPr/>
          <a:lstStyle/>
          <a:p>
            <a:endParaRPr lang="en-US"/>
          </a:p>
        </p:txBody>
      </p:sp>
      <p:sp>
        <p:nvSpPr>
          <p:cNvPr id="143" name="Shape 141">
            <a:extLst>
              <a:ext uri="{FF2B5EF4-FFF2-40B4-BE49-F238E27FC236}">
                <a16:creationId xmlns:a16="http://schemas.microsoft.com/office/drawing/2014/main" id="{AF22E79C-4F45-4948-A8ED-317A30F72F3B}"/>
              </a:ext>
            </a:extLst>
          </p:cNvPr>
          <p:cNvSpPr>
            <a:spLocks noGrp="1"/>
          </p:cNvSpPr>
          <p:nvPr/>
        </p:nvSpPr>
        <p:spPr>
          <a:xfrm>
            <a:off x="8174736" y="4764024"/>
            <a:ext cx="274320" cy="274320"/>
          </a:xfrm>
          <a:prstGeom prst="rect">
            <a:avLst/>
          </a:prstGeom>
          <a:solidFill>
            <a:srgbClr val="3FB950"/>
          </a:solidFill>
          <a:ln w="12700">
            <a:solidFill>
              <a:srgbClr val="3FB950"/>
            </a:solidFill>
            <a:prstDash val="solid"/>
          </a:ln>
        </p:spPr>
        <p:txBody>
          <a:bodyPr/>
          <a:lstStyle/>
          <a:p>
            <a:endParaRPr lang="en-US"/>
          </a:p>
        </p:txBody>
      </p:sp>
      <p:sp>
        <p:nvSpPr>
          <p:cNvPr id="144" name="Shape 142">
            <a:extLst>
              <a:ext uri="{FF2B5EF4-FFF2-40B4-BE49-F238E27FC236}">
                <a16:creationId xmlns:a16="http://schemas.microsoft.com/office/drawing/2014/main" id="{4DDDC9BC-5EF6-4CEB-93DD-29FE25947D6B}"/>
              </a:ext>
            </a:extLst>
          </p:cNvPr>
          <p:cNvSpPr>
            <a:spLocks noGrp="1"/>
          </p:cNvSpPr>
          <p:nvPr/>
        </p:nvSpPr>
        <p:spPr>
          <a:xfrm>
            <a:off x="8503920" y="4764024"/>
            <a:ext cx="274320" cy="274320"/>
          </a:xfrm>
          <a:prstGeom prst="rect">
            <a:avLst/>
          </a:prstGeom>
          <a:solidFill>
            <a:srgbClr val="3FB950"/>
          </a:solidFill>
          <a:ln w="12700">
            <a:solidFill>
              <a:srgbClr val="3FB950"/>
            </a:solidFill>
            <a:prstDash val="solid"/>
          </a:ln>
        </p:spPr>
        <p:txBody>
          <a:bodyPr/>
          <a:lstStyle/>
          <a:p>
            <a:endParaRPr lang="en-US"/>
          </a:p>
        </p:txBody>
      </p:sp>
      <p:sp>
        <p:nvSpPr>
          <p:cNvPr id="145" name="Shape 143">
            <a:extLst>
              <a:ext uri="{FF2B5EF4-FFF2-40B4-BE49-F238E27FC236}">
                <a16:creationId xmlns:a16="http://schemas.microsoft.com/office/drawing/2014/main" id="{94FEA792-0F47-45E7-9070-10682144AE8C}"/>
              </a:ext>
            </a:extLst>
          </p:cNvPr>
          <p:cNvSpPr>
            <a:spLocks noGrp="1"/>
          </p:cNvSpPr>
          <p:nvPr/>
        </p:nvSpPr>
        <p:spPr>
          <a:xfrm>
            <a:off x="8833104" y="4764024"/>
            <a:ext cx="274320" cy="274320"/>
          </a:xfrm>
          <a:prstGeom prst="rect">
            <a:avLst/>
          </a:prstGeom>
          <a:solidFill>
            <a:srgbClr val="3FB950"/>
          </a:solidFill>
          <a:ln w="12700">
            <a:solidFill>
              <a:srgbClr val="3FB950"/>
            </a:solidFill>
            <a:prstDash val="solid"/>
          </a:ln>
        </p:spPr>
        <p:txBody>
          <a:bodyPr/>
          <a:lstStyle/>
          <a:p>
            <a:endParaRPr lang="en-US"/>
          </a:p>
        </p:txBody>
      </p:sp>
      <p:sp>
        <p:nvSpPr>
          <p:cNvPr id="146" name="Shape 144">
            <a:extLst>
              <a:ext uri="{FF2B5EF4-FFF2-40B4-BE49-F238E27FC236}">
                <a16:creationId xmlns:a16="http://schemas.microsoft.com/office/drawing/2014/main" id="{12D62DEA-2DB1-469D-9B4D-067A6C53CE47}"/>
              </a:ext>
            </a:extLst>
          </p:cNvPr>
          <p:cNvSpPr>
            <a:spLocks noGrp="1"/>
          </p:cNvSpPr>
          <p:nvPr/>
        </p:nvSpPr>
        <p:spPr>
          <a:xfrm>
            <a:off x="9162288" y="4764024"/>
            <a:ext cx="274320" cy="274320"/>
          </a:xfrm>
          <a:prstGeom prst="rect">
            <a:avLst/>
          </a:prstGeom>
          <a:solidFill>
            <a:srgbClr val="3FB950"/>
          </a:solidFill>
          <a:ln w="12700">
            <a:solidFill>
              <a:srgbClr val="3FB950"/>
            </a:solidFill>
            <a:prstDash val="solid"/>
          </a:ln>
        </p:spPr>
        <p:txBody>
          <a:bodyPr/>
          <a:lstStyle/>
          <a:p>
            <a:endParaRPr lang="en-US"/>
          </a:p>
        </p:txBody>
      </p:sp>
      <p:sp>
        <p:nvSpPr>
          <p:cNvPr id="147" name="Shape 145">
            <a:extLst>
              <a:ext uri="{FF2B5EF4-FFF2-40B4-BE49-F238E27FC236}">
                <a16:creationId xmlns:a16="http://schemas.microsoft.com/office/drawing/2014/main" id="{73624CB4-8F7D-47D7-8648-C59BF435C98F}"/>
              </a:ext>
            </a:extLst>
          </p:cNvPr>
          <p:cNvSpPr>
            <a:spLocks noGrp="1"/>
          </p:cNvSpPr>
          <p:nvPr/>
        </p:nvSpPr>
        <p:spPr>
          <a:xfrm>
            <a:off x="9491472" y="4764024"/>
            <a:ext cx="274320" cy="274320"/>
          </a:xfrm>
          <a:prstGeom prst="rect">
            <a:avLst/>
          </a:prstGeom>
          <a:solidFill>
            <a:srgbClr val="3FB950"/>
          </a:solidFill>
          <a:ln w="12700">
            <a:solidFill>
              <a:srgbClr val="3FB950"/>
            </a:solidFill>
            <a:prstDash val="solid"/>
          </a:ln>
        </p:spPr>
        <p:txBody>
          <a:bodyPr/>
          <a:lstStyle/>
          <a:p>
            <a:endParaRPr lang="en-US"/>
          </a:p>
        </p:txBody>
      </p:sp>
      <p:sp>
        <p:nvSpPr>
          <p:cNvPr id="148" name="Shape 146">
            <a:extLst>
              <a:ext uri="{FF2B5EF4-FFF2-40B4-BE49-F238E27FC236}">
                <a16:creationId xmlns:a16="http://schemas.microsoft.com/office/drawing/2014/main" id="{95E75161-D989-4B0C-9C21-92493D7C5AF4}"/>
              </a:ext>
            </a:extLst>
          </p:cNvPr>
          <p:cNvSpPr>
            <a:spLocks noGrp="1"/>
          </p:cNvSpPr>
          <p:nvPr/>
        </p:nvSpPr>
        <p:spPr>
          <a:xfrm>
            <a:off x="9820656" y="4764024"/>
            <a:ext cx="274320" cy="274320"/>
          </a:xfrm>
          <a:prstGeom prst="rect">
            <a:avLst/>
          </a:prstGeom>
          <a:solidFill>
            <a:srgbClr val="3FB950"/>
          </a:solidFill>
          <a:ln w="12700">
            <a:solidFill>
              <a:srgbClr val="3FB950"/>
            </a:solidFill>
            <a:prstDash val="solid"/>
          </a:ln>
        </p:spPr>
        <p:txBody>
          <a:bodyPr/>
          <a:lstStyle/>
          <a:p>
            <a:endParaRPr lang="en-US"/>
          </a:p>
        </p:txBody>
      </p:sp>
      <p:sp>
        <p:nvSpPr>
          <p:cNvPr id="149" name="Shape 147">
            <a:extLst>
              <a:ext uri="{FF2B5EF4-FFF2-40B4-BE49-F238E27FC236}">
                <a16:creationId xmlns:a16="http://schemas.microsoft.com/office/drawing/2014/main" id="{3C6AC8AE-5995-4AF4-AC2F-EA3C002C78A4}"/>
              </a:ext>
            </a:extLst>
          </p:cNvPr>
          <p:cNvSpPr>
            <a:spLocks noGrp="1"/>
          </p:cNvSpPr>
          <p:nvPr/>
        </p:nvSpPr>
        <p:spPr>
          <a:xfrm>
            <a:off x="10149840" y="4764024"/>
            <a:ext cx="274320" cy="274320"/>
          </a:xfrm>
          <a:prstGeom prst="rect">
            <a:avLst/>
          </a:prstGeom>
          <a:solidFill>
            <a:srgbClr val="3FB950"/>
          </a:solidFill>
          <a:ln w="12700">
            <a:solidFill>
              <a:srgbClr val="3FB950"/>
            </a:solidFill>
            <a:prstDash val="solid"/>
          </a:ln>
        </p:spPr>
        <p:txBody>
          <a:bodyPr/>
          <a:lstStyle/>
          <a:p>
            <a:endParaRPr lang="en-US"/>
          </a:p>
        </p:txBody>
      </p:sp>
      <p:sp>
        <p:nvSpPr>
          <p:cNvPr id="150" name="Shape 148">
            <a:extLst>
              <a:ext uri="{FF2B5EF4-FFF2-40B4-BE49-F238E27FC236}">
                <a16:creationId xmlns:a16="http://schemas.microsoft.com/office/drawing/2014/main" id="{A632F5AE-7491-4A56-8DB5-2F81C07F721F}"/>
              </a:ext>
            </a:extLst>
          </p:cNvPr>
          <p:cNvSpPr>
            <a:spLocks noGrp="1"/>
          </p:cNvSpPr>
          <p:nvPr/>
        </p:nvSpPr>
        <p:spPr>
          <a:xfrm>
            <a:off x="10479024" y="4764024"/>
            <a:ext cx="274320" cy="274320"/>
          </a:xfrm>
          <a:prstGeom prst="rect">
            <a:avLst/>
          </a:prstGeom>
          <a:solidFill>
            <a:srgbClr val="3FB950"/>
          </a:solidFill>
          <a:ln w="12700">
            <a:solidFill>
              <a:srgbClr val="3FB950"/>
            </a:solidFill>
            <a:prstDash val="solid"/>
          </a:ln>
        </p:spPr>
        <p:txBody>
          <a:bodyPr/>
          <a:lstStyle/>
          <a:p>
            <a:endParaRPr lang="en-US"/>
          </a:p>
        </p:txBody>
      </p:sp>
      <p:sp>
        <p:nvSpPr>
          <p:cNvPr id="151" name="Shape 149">
            <a:extLst>
              <a:ext uri="{FF2B5EF4-FFF2-40B4-BE49-F238E27FC236}">
                <a16:creationId xmlns:a16="http://schemas.microsoft.com/office/drawing/2014/main" id="{E4EB4DC1-FD5A-4371-B6BA-048D8351CB4D}"/>
              </a:ext>
            </a:extLst>
          </p:cNvPr>
          <p:cNvSpPr>
            <a:spLocks noGrp="1"/>
          </p:cNvSpPr>
          <p:nvPr/>
        </p:nvSpPr>
        <p:spPr>
          <a:xfrm>
            <a:off x="10808208" y="4764024"/>
            <a:ext cx="274320" cy="274320"/>
          </a:xfrm>
          <a:prstGeom prst="rect">
            <a:avLst/>
          </a:prstGeom>
          <a:solidFill>
            <a:srgbClr val="3FB950"/>
          </a:solidFill>
          <a:ln w="12700">
            <a:solidFill>
              <a:srgbClr val="3FB950"/>
            </a:solidFill>
            <a:prstDash val="solid"/>
          </a:ln>
        </p:spPr>
        <p:txBody>
          <a:bodyPr/>
          <a:lstStyle/>
          <a:p>
            <a:endParaRPr lang="en-US"/>
          </a:p>
        </p:txBody>
      </p:sp>
      <p:sp>
        <p:nvSpPr>
          <p:cNvPr id="152" name="Shape 150">
            <a:extLst>
              <a:ext uri="{FF2B5EF4-FFF2-40B4-BE49-F238E27FC236}">
                <a16:creationId xmlns:a16="http://schemas.microsoft.com/office/drawing/2014/main" id="{FDABD391-97E8-44B7-87B0-97605247B159}"/>
              </a:ext>
            </a:extLst>
          </p:cNvPr>
          <p:cNvSpPr>
            <a:spLocks noGrp="1"/>
          </p:cNvSpPr>
          <p:nvPr/>
        </p:nvSpPr>
        <p:spPr>
          <a:xfrm>
            <a:off x="11137392" y="4764024"/>
            <a:ext cx="274320" cy="274320"/>
          </a:xfrm>
          <a:prstGeom prst="rect">
            <a:avLst/>
          </a:prstGeom>
          <a:solidFill>
            <a:srgbClr val="3FB950"/>
          </a:solidFill>
          <a:ln w="12700">
            <a:solidFill>
              <a:srgbClr val="3FB950"/>
            </a:solidFill>
            <a:prstDash val="solid"/>
          </a:ln>
        </p:spPr>
        <p:txBody>
          <a:bodyPr/>
          <a:lstStyle/>
          <a:p>
            <a:endParaRPr lang="en-US"/>
          </a:p>
        </p:txBody>
      </p:sp>
      <p:sp>
        <p:nvSpPr>
          <p:cNvPr id="153" name="Shape 151">
            <a:extLst>
              <a:ext uri="{FF2B5EF4-FFF2-40B4-BE49-F238E27FC236}">
                <a16:creationId xmlns:a16="http://schemas.microsoft.com/office/drawing/2014/main" id="{24819660-4C1B-4FB9-ACC4-C69573952A59}"/>
              </a:ext>
            </a:extLst>
          </p:cNvPr>
          <p:cNvSpPr>
            <a:spLocks noGrp="1"/>
          </p:cNvSpPr>
          <p:nvPr/>
        </p:nvSpPr>
        <p:spPr>
          <a:xfrm>
            <a:off x="6858000" y="5093208"/>
            <a:ext cx="274320" cy="274320"/>
          </a:xfrm>
          <a:prstGeom prst="rect">
            <a:avLst/>
          </a:prstGeom>
          <a:solidFill>
            <a:srgbClr val="3FB950"/>
          </a:solidFill>
          <a:ln w="12700">
            <a:solidFill>
              <a:srgbClr val="3FB950"/>
            </a:solidFill>
            <a:prstDash val="solid"/>
          </a:ln>
        </p:spPr>
        <p:txBody>
          <a:bodyPr/>
          <a:lstStyle/>
          <a:p>
            <a:endParaRPr lang="en-US"/>
          </a:p>
        </p:txBody>
      </p:sp>
      <p:sp>
        <p:nvSpPr>
          <p:cNvPr id="154" name="Shape 152">
            <a:extLst>
              <a:ext uri="{FF2B5EF4-FFF2-40B4-BE49-F238E27FC236}">
                <a16:creationId xmlns:a16="http://schemas.microsoft.com/office/drawing/2014/main" id="{EECD49B5-134D-4E67-8DD4-4505F908E63A}"/>
              </a:ext>
            </a:extLst>
          </p:cNvPr>
          <p:cNvSpPr>
            <a:spLocks noGrp="1"/>
          </p:cNvSpPr>
          <p:nvPr/>
        </p:nvSpPr>
        <p:spPr>
          <a:xfrm>
            <a:off x="7187184" y="5093208"/>
            <a:ext cx="274320" cy="274320"/>
          </a:xfrm>
          <a:prstGeom prst="rect">
            <a:avLst/>
          </a:prstGeom>
          <a:solidFill>
            <a:srgbClr val="3FB950"/>
          </a:solidFill>
          <a:ln w="12700">
            <a:solidFill>
              <a:srgbClr val="3FB950"/>
            </a:solidFill>
            <a:prstDash val="solid"/>
          </a:ln>
        </p:spPr>
        <p:txBody>
          <a:bodyPr/>
          <a:lstStyle/>
          <a:p>
            <a:endParaRPr lang="en-US"/>
          </a:p>
        </p:txBody>
      </p:sp>
      <p:sp>
        <p:nvSpPr>
          <p:cNvPr id="155" name="Shape 153">
            <a:extLst>
              <a:ext uri="{FF2B5EF4-FFF2-40B4-BE49-F238E27FC236}">
                <a16:creationId xmlns:a16="http://schemas.microsoft.com/office/drawing/2014/main" id="{353FEBB1-265B-4E07-9CF6-FDCCC40FC414}"/>
              </a:ext>
            </a:extLst>
          </p:cNvPr>
          <p:cNvSpPr>
            <a:spLocks noGrp="1"/>
          </p:cNvSpPr>
          <p:nvPr/>
        </p:nvSpPr>
        <p:spPr>
          <a:xfrm>
            <a:off x="7516368" y="5093208"/>
            <a:ext cx="274320" cy="274320"/>
          </a:xfrm>
          <a:prstGeom prst="rect">
            <a:avLst/>
          </a:prstGeom>
          <a:solidFill>
            <a:srgbClr val="3FB950"/>
          </a:solidFill>
          <a:ln w="12700">
            <a:solidFill>
              <a:srgbClr val="3FB950"/>
            </a:solidFill>
            <a:prstDash val="solid"/>
          </a:ln>
        </p:spPr>
        <p:txBody>
          <a:bodyPr/>
          <a:lstStyle/>
          <a:p>
            <a:endParaRPr lang="en-US"/>
          </a:p>
        </p:txBody>
      </p:sp>
      <p:sp>
        <p:nvSpPr>
          <p:cNvPr id="156" name="Shape 154">
            <a:extLst>
              <a:ext uri="{FF2B5EF4-FFF2-40B4-BE49-F238E27FC236}">
                <a16:creationId xmlns:a16="http://schemas.microsoft.com/office/drawing/2014/main" id="{7911CFC1-C6AA-40B4-AFB0-79A50F226FE8}"/>
              </a:ext>
            </a:extLst>
          </p:cNvPr>
          <p:cNvSpPr>
            <a:spLocks noGrp="1"/>
          </p:cNvSpPr>
          <p:nvPr/>
        </p:nvSpPr>
        <p:spPr>
          <a:xfrm>
            <a:off x="7845552" y="5093208"/>
            <a:ext cx="274320" cy="274320"/>
          </a:xfrm>
          <a:prstGeom prst="rect">
            <a:avLst/>
          </a:prstGeom>
          <a:solidFill>
            <a:srgbClr val="3FB950"/>
          </a:solidFill>
          <a:ln w="12700">
            <a:solidFill>
              <a:srgbClr val="3FB950"/>
            </a:solidFill>
            <a:prstDash val="solid"/>
          </a:ln>
        </p:spPr>
        <p:txBody>
          <a:bodyPr/>
          <a:lstStyle/>
          <a:p>
            <a:endParaRPr lang="en-US"/>
          </a:p>
        </p:txBody>
      </p:sp>
      <p:sp>
        <p:nvSpPr>
          <p:cNvPr id="157" name="Shape 155">
            <a:extLst>
              <a:ext uri="{FF2B5EF4-FFF2-40B4-BE49-F238E27FC236}">
                <a16:creationId xmlns:a16="http://schemas.microsoft.com/office/drawing/2014/main" id="{E96194A8-598A-4B71-A2ED-D396039ED89A}"/>
              </a:ext>
            </a:extLst>
          </p:cNvPr>
          <p:cNvSpPr>
            <a:spLocks noGrp="1"/>
          </p:cNvSpPr>
          <p:nvPr/>
        </p:nvSpPr>
        <p:spPr>
          <a:xfrm>
            <a:off x="8174736" y="5093208"/>
            <a:ext cx="274320" cy="274320"/>
          </a:xfrm>
          <a:prstGeom prst="rect">
            <a:avLst/>
          </a:prstGeom>
          <a:solidFill>
            <a:srgbClr val="3FB950"/>
          </a:solidFill>
          <a:ln w="12700">
            <a:solidFill>
              <a:srgbClr val="3FB950"/>
            </a:solidFill>
            <a:prstDash val="solid"/>
          </a:ln>
        </p:spPr>
        <p:txBody>
          <a:bodyPr/>
          <a:lstStyle/>
          <a:p>
            <a:endParaRPr lang="en-US"/>
          </a:p>
        </p:txBody>
      </p:sp>
      <p:sp>
        <p:nvSpPr>
          <p:cNvPr id="158" name="Shape 156">
            <a:extLst>
              <a:ext uri="{FF2B5EF4-FFF2-40B4-BE49-F238E27FC236}">
                <a16:creationId xmlns:a16="http://schemas.microsoft.com/office/drawing/2014/main" id="{AB8A447F-61BD-4B25-9FE1-BE8238BF6F14}"/>
              </a:ext>
            </a:extLst>
          </p:cNvPr>
          <p:cNvSpPr>
            <a:spLocks noGrp="1"/>
          </p:cNvSpPr>
          <p:nvPr/>
        </p:nvSpPr>
        <p:spPr>
          <a:xfrm>
            <a:off x="8503920" y="5093208"/>
            <a:ext cx="274320" cy="274320"/>
          </a:xfrm>
          <a:prstGeom prst="rect">
            <a:avLst/>
          </a:prstGeom>
          <a:solidFill>
            <a:srgbClr val="3FB950"/>
          </a:solidFill>
          <a:ln w="12700">
            <a:solidFill>
              <a:srgbClr val="3FB950"/>
            </a:solidFill>
            <a:prstDash val="solid"/>
          </a:ln>
        </p:spPr>
        <p:txBody>
          <a:bodyPr/>
          <a:lstStyle/>
          <a:p>
            <a:endParaRPr lang="en-US"/>
          </a:p>
        </p:txBody>
      </p:sp>
      <p:sp>
        <p:nvSpPr>
          <p:cNvPr id="159" name="Shape 157">
            <a:extLst>
              <a:ext uri="{FF2B5EF4-FFF2-40B4-BE49-F238E27FC236}">
                <a16:creationId xmlns:a16="http://schemas.microsoft.com/office/drawing/2014/main" id="{6BCC5C02-89E2-48A9-8527-5931A67EAB9D}"/>
              </a:ext>
            </a:extLst>
          </p:cNvPr>
          <p:cNvSpPr>
            <a:spLocks noGrp="1"/>
          </p:cNvSpPr>
          <p:nvPr/>
        </p:nvSpPr>
        <p:spPr>
          <a:xfrm>
            <a:off x="8833104" y="5093208"/>
            <a:ext cx="274320" cy="274320"/>
          </a:xfrm>
          <a:prstGeom prst="rect">
            <a:avLst/>
          </a:prstGeom>
          <a:solidFill>
            <a:srgbClr val="3FB950"/>
          </a:solidFill>
          <a:ln w="12700">
            <a:solidFill>
              <a:srgbClr val="3FB950"/>
            </a:solidFill>
            <a:prstDash val="solid"/>
          </a:ln>
        </p:spPr>
        <p:txBody>
          <a:bodyPr/>
          <a:lstStyle/>
          <a:p>
            <a:endParaRPr lang="en-US"/>
          </a:p>
        </p:txBody>
      </p:sp>
      <p:sp>
        <p:nvSpPr>
          <p:cNvPr id="160" name="Shape 158">
            <a:extLst>
              <a:ext uri="{FF2B5EF4-FFF2-40B4-BE49-F238E27FC236}">
                <a16:creationId xmlns:a16="http://schemas.microsoft.com/office/drawing/2014/main" id="{6E367C83-3E62-4110-B627-C21B18FC0657}"/>
              </a:ext>
            </a:extLst>
          </p:cNvPr>
          <p:cNvSpPr>
            <a:spLocks noGrp="1"/>
          </p:cNvSpPr>
          <p:nvPr/>
        </p:nvSpPr>
        <p:spPr>
          <a:xfrm>
            <a:off x="9162288" y="5093208"/>
            <a:ext cx="274320" cy="274320"/>
          </a:xfrm>
          <a:prstGeom prst="rect">
            <a:avLst/>
          </a:prstGeom>
          <a:solidFill>
            <a:srgbClr val="3FB950"/>
          </a:solidFill>
          <a:ln w="12700">
            <a:solidFill>
              <a:srgbClr val="3FB950"/>
            </a:solidFill>
            <a:prstDash val="solid"/>
          </a:ln>
        </p:spPr>
        <p:txBody>
          <a:bodyPr/>
          <a:lstStyle/>
          <a:p>
            <a:endParaRPr lang="en-US"/>
          </a:p>
        </p:txBody>
      </p:sp>
      <p:sp>
        <p:nvSpPr>
          <p:cNvPr id="161" name="Shape 159">
            <a:extLst>
              <a:ext uri="{FF2B5EF4-FFF2-40B4-BE49-F238E27FC236}">
                <a16:creationId xmlns:a16="http://schemas.microsoft.com/office/drawing/2014/main" id="{61420DB1-5BCA-4329-8600-FAF81F3578A0}"/>
              </a:ext>
            </a:extLst>
          </p:cNvPr>
          <p:cNvSpPr>
            <a:spLocks noGrp="1"/>
          </p:cNvSpPr>
          <p:nvPr/>
        </p:nvSpPr>
        <p:spPr>
          <a:xfrm>
            <a:off x="9491472" y="5093208"/>
            <a:ext cx="274320" cy="274320"/>
          </a:xfrm>
          <a:prstGeom prst="rect">
            <a:avLst/>
          </a:prstGeom>
          <a:solidFill>
            <a:srgbClr val="3FB950"/>
          </a:solidFill>
          <a:ln w="12700">
            <a:solidFill>
              <a:srgbClr val="3FB950"/>
            </a:solidFill>
            <a:prstDash val="solid"/>
          </a:ln>
        </p:spPr>
        <p:txBody>
          <a:bodyPr/>
          <a:lstStyle/>
          <a:p>
            <a:endParaRPr lang="en-US"/>
          </a:p>
        </p:txBody>
      </p:sp>
      <p:sp>
        <p:nvSpPr>
          <p:cNvPr id="162" name="Shape 160">
            <a:extLst>
              <a:ext uri="{FF2B5EF4-FFF2-40B4-BE49-F238E27FC236}">
                <a16:creationId xmlns:a16="http://schemas.microsoft.com/office/drawing/2014/main" id="{2F03F39A-502E-4AE4-AF57-238D2E576E57}"/>
              </a:ext>
            </a:extLst>
          </p:cNvPr>
          <p:cNvSpPr>
            <a:spLocks noGrp="1"/>
          </p:cNvSpPr>
          <p:nvPr/>
        </p:nvSpPr>
        <p:spPr>
          <a:xfrm>
            <a:off x="9820656" y="5093208"/>
            <a:ext cx="274320" cy="274320"/>
          </a:xfrm>
          <a:prstGeom prst="rect">
            <a:avLst/>
          </a:prstGeom>
          <a:solidFill>
            <a:srgbClr val="3FB950"/>
          </a:solidFill>
          <a:ln w="12700">
            <a:solidFill>
              <a:srgbClr val="3FB950"/>
            </a:solidFill>
            <a:prstDash val="solid"/>
          </a:ln>
        </p:spPr>
        <p:txBody>
          <a:bodyPr/>
          <a:lstStyle/>
          <a:p>
            <a:endParaRPr lang="en-US"/>
          </a:p>
        </p:txBody>
      </p:sp>
      <p:sp>
        <p:nvSpPr>
          <p:cNvPr id="163" name="Shape 161">
            <a:extLst>
              <a:ext uri="{FF2B5EF4-FFF2-40B4-BE49-F238E27FC236}">
                <a16:creationId xmlns:a16="http://schemas.microsoft.com/office/drawing/2014/main" id="{BDE42CB3-EE3D-41F6-86EE-1E07248A65B5}"/>
              </a:ext>
            </a:extLst>
          </p:cNvPr>
          <p:cNvSpPr>
            <a:spLocks noGrp="1"/>
          </p:cNvSpPr>
          <p:nvPr/>
        </p:nvSpPr>
        <p:spPr>
          <a:xfrm>
            <a:off x="10149840" y="5093208"/>
            <a:ext cx="274320" cy="274320"/>
          </a:xfrm>
          <a:prstGeom prst="rect">
            <a:avLst/>
          </a:prstGeom>
          <a:solidFill>
            <a:srgbClr val="3FB950"/>
          </a:solidFill>
          <a:ln w="12700">
            <a:solidFill>
              <a:srgbClr val="3FB950"/>
            </a:solidFill>
            <a:prstDash val="solid"/>
          </a:ln>
        </p:spPr>
        <p:txBody>
          <a:bodyPr/>
          <a:lstStyle/>
          <a:p>
            <a:endParaRPr lang="en-US"/>
          </a:p>
        </p:txBody>
      </p:sp>
      <p:sp>
        <p:nvSpPr>
          <p:cNvPr id="164" name="Shape 162">
            <a:extLst>
              <a:ext uri="{FF2B5EF4-FFF2-40B4-BE49-F238E27FC236}">
                <a16:creationId xmlns:a16="http://schemas.microsoft.com/office/drawing/2014/main" id="{8BD40553-782F-4418-BBB1-EB4C00AA4E12}"/>
              </a:ext>
            </a:extLst>
          </p:cNvPr>
          <p:cNvSpPr>
            <a:spLocks noGrp="1"/>
          </p:cNvSpPr>
          <p:nvPr/>
        </p:nvSpPr>
        <p:spPr>
          <a:xfrm>
            <a:off x="10479024" y="5093208"/>
            <a:ext cx="274320" cy="274320"/>
          </a:xfrm>
          <a:prstGeom prst="rect">
            <a:avLst/>
          </a:prstGeom>
          <a:solidFill>
            <a:srgbClr val="3FB950"/>
          </a:solidFill>
          <a:ln w="12700">
            <a:solidFill>
              <a:srgbClr val="3FB950"/>
            </a:solidFill>
            <a:prstDash val="solid"/>
          </a:ln>
        </p:spPr>
        <p:txBody>
          <a:bodyPr/>
          <a:lstStyle/>
          <a:p>
            <a:endParaRPr lang="en-US"/>
          </a:p>
        </p:txBody>
      </p:sp>
      <p:sp>
        <p:nvSpPr>
          <p:cNvPr id="165" name="Shape 163">
            <a:extLst>
              <a:ext uri="{FF2B5EF4-FFF2-40B4-BE49-F238E27FC236}">
                <a16:creationId xmlns:a16="http://schemas.microsoft.com/office/drawing/2014/main" id="{8193CAC1-02FF-4E8B-889B-12097D8BBD96}"/>
              </a:ext>
            </a:extLst>
          </p:cNvPr>
          <p:cNvSpPr>
            <a:spLocks noGrp="1"/>
          </p:cNvSpPr>
          <p:nvPr/>
        </p:nvSpPr>
        <p:spPr>
          <a:xfrm>
            <a:off x="10808208" y="5093208"/>
            <a:ext cx="274320" cy="274320"/>
          </a:xfrm>
          <a:prstGeom prst="rect">
            <a:avLst/>
          </a:prstGeom>
          <a:solidFill>
            <a:srgbClr val="3FB950"/>
          </a:solidFill>
          <a:ln w="12700">
            <a:solidFill>
              <a:srgbClr val="3FB950"/>
            </a:solidFill>
            <a:prstDash val="solid"/>
          </a:ln>
        </p:spPr>
        <p:txBody>
          <a:bodyPr/>
          <a:lstStyle/>
          <a:p>
            <a:endParaRPr lang="en-US"/>
          </a:p>
        </p:txBody>
      </p:sp>
      <p:sp>
        <p:nvSpPr>
          <p:cNvPr id="166" name="Shape 164">
            <a:extLst>
              <a:ext uri="{FF2B5EF4-FFF2-40B4-BE49-F238E27FC236}">
                <a16:creationId xmlns:a16="http://schemas.microsoft.com/office/drawing/2014/main" id="{0C7A1F3C-1232-429D-ACF0-15C48310897B}"/>
              </a:ext>
            </a:extLst>
          </p:cNvPr>
          <p:cNvSpPr>
            <a:spLocks noGrp="1"/>
          </p:cNvSpPr>
          <p:nvPr/>
        </p:nvSpPr>
        <p:spPr>
          <a:xfrm>
            <a:off x="11137392" y="5093208"/>
            <a:ext cx="274320" cy="274320"/>
          </a:xfrm>
          <a:prstGeom prst="rect">
            <a:avLst/>
          </a:prstGeom>
          <a:solidFill>
            <a:srgbClr val="3FB950"/>
          </a:solidFill>
          <a:ln w="12700">
            <a:solidFill>
              <a:srgbClr val="3FB950"/>
            </a:solidFill>
            <a:prstDash val="solid"/>
          </a:ln>
        </p:spPr>
        <p:txBody>
          <a:bodyPr/>
          <a:lstStyle/>
          <a:p>
            <a:endParaRPr lang="en-US"/>
          </a:p>
        </p:txBody>
      </p:sp>
      <p:sp>
        <p:nvSpPr>
          <p:cNvPr id="167" name="Shape 165">
            <a:extLst>
              <a:ext uri="{FF2B5EF4-FFF2-40B4-BE49-F238E27FC236}">
                <a16:creationId xmlns:a16="http://schemas.microsoft.com/office/drawing/2014/main" id="{70E188EE-1F14-4EE0-BF0B-2CD194F6B2A2}"/>
              </a:ext>
            </a:extLst>
          </p:cNvPr>
          <p:cNvSpPr>
            <a:spLocks noGrp="1"/>
          </p:cNvSpPr>
          <p:nvPr/>
        </p:nvSpPr>
        <p:spPr>
          <a:xfrm>
            <a:off x="6858000" y="5422392"/>
            <a:ext cx="274320" cy="274320"/>
          </a:xfrm>
          <a:prstGeom prst="rect">
            <a:avLst/>
          </a:prstGeom>
          <a:solidFill>
            <a:srgbClr val="3FB950"/>
          </a:solidFill>
          <a:ln w="12700">
            <a:solidFill>
              <a:srgbClr val="3FB950"/>
            </a:solidFill>
            <a:prstDash val="solid"/>
          </a:ln>
        </p:spPr>
        <p:txBody>
          <a:bodyPr/>
          <a:lstStyle/>
          <a:p>
            <a:endParaRPr lang="en-US"/>
          </a:p>
        </p:txBody>
      </p:sp>
      <p:sp>
        <p:nvSpPr>
          <p:cNvPr id="168" name="Shape 166">
            <a:extLst>
              <a:ext uri="{FF2B5EF4-FFF2-40B4-BE49-F238E27FC236}">
                <a16:creationId xmlns:a16="http://schemas.microsoft.com/office/drawing/2014/main" id="{FABAF042-8706-49F0-8E90-6934BC7B932D}"/>
              </a:ext>
            </a:extLst>
          </p:cNvPr>
          <p:cNvSpPr>
            <a:spLocks noGrp="1"/>
          </p:cNvSpPr>
          <p:nvPr/>
        </p:nvSpPr>
        <p:spPr>
          <a:xfrm>
            <a:off x="7187184" y="5422392"/>
            <a:ext cx="274320" cy="274320"/>
          </a:xfrm>
          <a:prstGeom prst="rect">
            <a:avLst/>
          </a:prstGeom>
          <a:solidFill>
            <a:srgbClr val="3FB950"/>
          </a:solidFill>
          <a:ln w="12700">
            <a:solidFill>
              <a:srgbClr val="3FB950"/>
            </a:solidFill>
            <a:prstDash val="solid"/>
          </a:ln>
        </p:spPr>
        <p:txBody>
          <a:bodyPr/>
          <a:lstStyle/>
          <a:p>
            <a:endParaRPr lang="en-US"/>
          </a:p>
        </p:txBody>
      </p:sp>
      <p:sp>
        <p:nvSpPr>
          <p:cNvPr id="169" name="Shape 167">
            <a:extLst>
              <a:ext uri="{FF2B5EF4-FFF2-40B4-BE49-F238E27FC236}">
                <a16:creationId xmlns:a16="http://schemas.microsoft.com/office/drawing/2014/main" id="{E82E5848-A97A-43B4-8A96-4EE17F114843}"/>
              </a:ext>
            </a:extLst>
          </p:cNvPr>
          <p:cNvSpPr>
            <a:spLocks noGrp="1"/>
          </p:cNvSpPr>
          <p:nvPr/>
        </p:nvSpPr>
        <p:spPr>
          <a:xfrm>
            <a:off x="7516368" y="5422392"/>
            <a:ext cx="274320" cy="274320"/>
          </a:xfrm>
          <a:prstGeom prst="rect">
            <a:avLst/>
          </a:prstGeom>
          <a:solidFill>
            <a:srgbClr val="3FB950"/>
          </a:solidFill>
          <a:ln w="12700">
            <a:solidFill>
              <a:srgbClr val="3FB950"/>
            </a:solidFill>
            <a:prstDash val="solid"/>
          </a:ln>
        </p:spPr>
        <p:txBody>
          <a:bodyPr/>
          <a:lstStyle/>
          <a:p>
            <a:endParaRPr lang="en-US"/>
          </a:p>
        </p:txBody>
      </p:sp>
      <p:sp>
        <p:nvSpPr>
          <p:cNvPr id="170" name="Shape 168">
            <a:extLst>
              <a:ext uri="{FF2B5EF4-FFF2-40B4-BE49-F238E27FC236}">
                <a16:creationId xmlns:a16="http://schemas.microsoft.com/office/drawing/2014/main" id="{A26916B5-B413-478F-8109-3394E4774184}"/>
              </a:ext>
            </a:extLst>
          </p:cNvPr>
          <p:cNvSpPr>
            <a:spLocks noGrp="1"/>
          </p:cNvSpPr>
          <p:nvPr/>
        </p:nvSpPr>
        <p:spPr>
          <a:xfrm>
            <a:off x="7845552" y="5422392"/>
            <a:ext cx="274320" cy="274320"/>
          </a:xfrm>
          <a:prstGeom prst="rect">
            <a:avLst/>
          </a:prstGeom>
          <a:solidFill>
            <a:srgbClr val="3FB950"/>
          </a:solidFill>
          <a:ln w="12700">
            <a:solidFill>
              <a:srgbClr val="3FB950"/>
            </a:solidFill>
            <a:prstDash val="solid"/>
          </a:ln>
        </p:spPr>
        <p:txBody>
          <a:bodyPr/>
          <a:lstStyle/>
          <a:p>
            <a:endParaRPr lang="en-US"/>
          </a:p>
        </p:txBody>
      </p:sp>
      <p:sp>
        <p:nvSpPr>
          <p:cNvPr id="171" name="Shape 169">
            <a:extLst>
              <a:ext uri="{FF2B5EF4-FFF2-40B4-BE49-F238E27FC236}">
                <a16:creationId xmlns:a16="http://schemas.microsoft.com/office/drawing/2014/main" id="{45CB7698-1798-4694-B099-3D0A9B727537}"/>
              </a:ext>
            </a:extLst>
          </p:cNvPr>
          <p:cNvSpPr>
            <a:spLocks noGrp="1"/>
          </p:cNvSpPr>
          <p:nvPr/>
        </p:nvSpPr>
        <p:spPr>
          <a:xfrm>
            <a:off x="8174736" y="5422392"/>
            <a:ext cx="274320" cy="274320"/>
          </a:xfrm>
          <a:prstGeom prst="rect">
            <a:avLst/>
          </a:prstGeom>
          <a:solidFill>
            <a:srgbClr val="3FB950"/>
          </a:solidFill>
          <a:ln w="12700">
            <a:solidFill>
              <a:srgbClr val="3FB950"/>
            </a:solidFill>
            <a:prstDash val="solid"/>
          </a:ln>
        </p:spPr>
        <p:txBody>
          <a:bodyPr/>
          <a:lstStyle/>
          <a:p>
            <a:endParaRPr lang="en-US"/>
          </a:p>
        </p:txBody>
      </p:sp>
      <p:sp>
        <p:nvSpPr>
          <p:cNvPr id="172" name="Shape 170">
            <a:extLst>
              <a:ext uri="{FF2B5EF4-FFF2-40B4-BE49-F238E27FC236}">
                <a16:creationId xmlns:a16="http://schemas.microsoft.com/office/drawing/2014/main" id="{36EAB175-AFED-476D-9BDA-925EE11B7668}"/>
              </a:ext>
            </a:extLst>
          </p:cNvPr>
          <p:cNvSpPr>
            <a:spLocks noGrp="1"/>
          </p:cNvSpPr>
          <p:nvPr/>
        </p:nvSpPr>
        <p:spPr>
          <a:xfrm>
            <a:off x="8503920" y="5422392"/>
            <a:ext cx="274320" cy="274320"/>
          </a:xfrm>
          <a:prstGeom prst="rect">
            <a:avLst/>
          </a:prstGeom>
          <a:solidFill>
            <a:srgbClr val="3FB950"/>
          </a:solidFill>
          <a:ln w="12700">
            <a:solidFill>
              <a:srgbClr val="3FB950"/>
            </a:solidFill>
            <a:prstDash val="solid"/>
          </a:ln>
        </p:spPr>
        <p:txBody>
          <a:bodyPr/>
          <a:lstStyle/>
          <a:p>
            <a:endParaRPr lang="en-US"/>
          </a:p>
        </p:txBody>
      </p:sp>
      <p:sp>
        <p:nvSpPr>
          <p:cNvPr id="173" name="Shape 171">
            <a:extLst>
              <a:ext uri="{FF2B5EF4-FFF2-40B4-BE49-F238E27FC236}">
                <a16:creationId xmlns:a16="http://schemas.microsoft.com/office/drawing/2014/main" id="{CAD44904-6DB6-470D-AFF0-7D761F85E12F}"/>
              </a:ext>
            </a:extLst>
          </p:cNvPr>
          <p:cNvSpPr>
            <a:spLocks noGrp="1"/>
          </p:cNvSpPr>
          <p:nvPr/>
        </p:nvSpPr>
        <p:spPr>
          <a:xfrm>
            <a:off x="8833104" y="5422392"/>
            <a:ext cx="274320" cy="274320"/>
          </a:xfrm>
          <a:prstGeom prst="rect">
            <a:avLst/>
          </a:prstGeom>
          <a:solidFill>
            <a:srgbClr val="3FB950"/>
          </a:solidFill>
          <a:ln w="12700">
            <a:solidFill>
              <a:srgbClr val="3FB950"/>
            </a:solidFill>
            <a:prstDash val="solid"/>
          </a:ln>
        </p:spPr>
        <p:txBody>
          <a:bodyPr/>
          <a:lstStyle/>
          <a:p>
            <a:endParaRPr lang="en-US"/>
          </a:p>
        </p:txBody>
      </p:sp>
      <p:sp>
        <p:nvSpPr>
          <p:cNvPr id="174" name="Shape 172">
            <a:extLst>
              <a:ext uri="{FF2B5EF4-FFF2-40B4-BE49-F238E27FC236}">
                <a16:creationId xmlns:a16="http://schemas.microsoft.com/office/drawing/2014/main" id="{C89CA2A5-AFE5-4C76-B5EB-72AE5AACF545}"/>
              </a:ext>
            </a:extLst>
          </p:cNvPr>
          <p:cNvSpPr>
            <a:spLocks noGrp="1"/>
          </p:cNvSpPr>
          <p:nvPr/>
        </p:nvSpPr>
        <p:spPr>
          <a:xfrm>
            <a:off x="9162288" y="5422392"/>
            <a:ext cx="274320" cy="274320"/>
          </a:xfrm>
          <a:prstGeom prst="rect">
            <a:avLst/>
          </a:prstGeom>
          <a:solidFill>
            <a:srgbClr val="F85149"/>
          </a:solidFill>
          <a:ln w="12700">
            <a:solidFill>
              <a:srgbClr val="F85149"/>
            </a:solidFill>
            <a:prstDash val="solid"/>
          </a:ln>
        </p:spPr>
        <p:txBody>
          <a:bodyPr/>
          <a:lstStyle/>
          <a:p>
            <a:endParaRPr lang="en-US"/>
          </a:p>
        </p:txBody>
      </p:sp>
      <p:sp>
        <p:nvSpPr>
          <p:cNvPr id="175" name="Shape 173">
            <a:extLst>
              <a:ext uri="{FF2B5EF4-FFF2-40B4-BE49-F238E27FC236}">
                <a16:creationId xmlns:a16="http://schemas.microsoft.com/office/drawing/2014/main" id="{47FFE6B0-42A2-4008-86FB-40093CA8E6EB}"/>
              </a:ext>
            </a:extLst>
          </p:cNvPr>
          <p:cNvSpPr>
            <a:spLocks noGrp="1"/>
          </p:cNvSpPr>
          <p:nvPr/>
        </p:nvSpPr>
        <p:spPr>
          <a:xfrm>
            <a:off x="9491472" y="5422392"/>
            <a:ext cx="274320" cy="274320"/>
          </a:xfrm>
          <a:prstGeom prst="rect">
            <a:avLst/>
          </a:prstGeom>
          <a:solidFill>
            <a:srgbClr val="F85149"/>
          </a:solidFill>
          <a:ln w="12700">
            <a:solidFill>
              <a:srgbClr val="F85149"/>
            </a:solidFill>
            <a:prstDash val="solid"/>
          </a:ln>
        </p:spPr>
        <p:txBody>
          <a:bodyPr/>
          <a:lstStyle/>
          <a:p>
            <a:endParaRPr lang="en-US"/>
          </a:p>
        </p:txBody>
      </p:sp>
      <p:sp>
        <p:nvSpPr>
          <p:cNvPr id="176" name="Shape 174">
            <a:extLst>
              <a:ext uri="{FF2B5EF4-FFF2-40B4-BE49-F238E27FC236}">
                <a16:creationId xmlns:a16="http://schemas.microsoft.com/office/drawing/2014/main" id="{7F1CF5FE-B966-4A15-AB9D-214A31AB2111}"/>
              </a:ext>
            </a:extLst>
          </p:cNvPr>
          <p:cNvSpPr>
            <a:spLocks noGrp="1"/>
          </p:cNvSpPr>
          <p:nvPr/>
        </p:nvSpPr>
        <p:spPr>
          <a:xfrm>
            <a:off x="9820656" y="5422392"/>
            <a:ext cx="274320" cy="274320"/>
          </a:xfrm>
          <a:prstGeom prst="rect">
            <a:avLst/>
          </a:prstGeom>
          <a:solidFill>
            <a:srgbClr val="F85149"/>
          </a:solidFill>
          <a:ln w="12700">
            <a:solidFill>
              <a:srgbClr val="F85149"/>
            </a:solidFill>
            <a:prstDash val="solid"/>
          </a:ln>
        </p:spPr>
        <p:txBody>
          <a:bodyPr/>
          <a:lstStyle/>
          <a:p>
            <a:endParaRPr lang="en-US"/>
          </a:p>
        </p:txBody>
      </p:sp>
      <p:sp>
        <p:nvSpPr>
          <p:cNvPr id="177" name="Shape 175">
            <a:extLst>
              <a:ext uri="{FF2B5EF4-FFF2-40B4-BE49-F238E27FC236}">
                <a16:creationId xmlns:a16="http://schemas.microsoft.com/office/drawing/2014/main" id="{BA7A3E07-E52E-4539-8107-2DAEEF6927E7}"/>
              </a:ext>
            </a:extLst>
          </p:cNvPr>
          <p:cNvSpPr>
            <a:spLocks noGrp="1"/>
          </p:cNvSpPr>
          <p:nvPr/>
        </p:nvSpPr>
        <p:spPr>
          <a:xfrm>
            <a:off x="10149840" y="5422392"/>
            <a:ext cx="274320" cy="274320"/>
          </a:xfrm>
          <a:prstGeom prst="rect">
            <a:avLst/>
          </a:prstGeom>
          <a:solidFill>
            <a:srgbClr val="F85149"/>
          </a:solidFill>
          <a:ln w="12700">
            <a:solidFill>
              <a:srgbClr val="F85149"/>
            </a:solidFill>
            <a:prstDash val="solid"/>
          </a:ln>
        </p:spPr>
        <p:txBody>
          <a:bodyPr/>
          <a:lstStyle/>
          <a:p>
            <a:endParaRPr lang="en-US"/>
          </a:p>
        </p:txBody>
      </p:sp>
      <p:sp>
        <p:nvSpPr>
          <p:cNvPr id="178" name="Shape 176">
            <a:extLst>
              <a:ext uri="{FF2B5EF4-FFF2-40B4-BE49-F238E27FC236}">
                <a16:creationId xmlns:a16="http://schemas.microsoft.com/office/drawing/2014/main" id="{3767BA90-5C44-4026-8C00-B52BA420C233}"/>
              </a:ext>
            </a:extLst>
          </p:cNvPr>
          <p:cNvSpPr>
            <a:spLocks noGrp="1"/>
          </p:cNvSpPr>
          <p:nvPr/>
        </p:nvSpPr>
        <p:spPr>
          <a:xfrm>
            <a:off x="10479024" y="5422392"/>
            <a:ext cx="274320" cy="274320"/>
          </a:xfrm>
          <a:prstGeom prst="rect">
            <a:avLst/>
          </a:prstGeom>
          <a:solidFill>
            <a:srgbClr val="F85149"/>
          </a:solidFill>
          <a:ln w="12700">
            <a:solidFill>
              <a:srgbClr val="F85149"/>
            </a:solidFill>
            <a:prstDash val="solid"/>
          </a:ln>
        </p:spPr>
        <p:txBody>
          <a:bodyPr/>
          <a:lstStyle/>
          <a:p>
            <a:endParaRPr lang="en-US"/>
          </a:p>
        </p:txBody>
      </p:sp>
      <p:sp>
        <p:nvSpPr>
          <p:cNvPr id="179" name="Shape 177">
            <a:extLst>
              <a:ext uri="{FF2B5EF4-FFF2-40B4-BE49-F238E27FC236}">
                <a16:creationId xmlns:a16="http://schemas.microsoft.com/office/drawing/2014/main" id="{352B1114-84C0-4265-9C08-5AC3C27BDED5}"/>
              </a:ext>
            </a:extLst>
          </p:cNvPr>
          <p:cNvSpPr>
            <a:spLocks noGrp="1"/>
          </p:cNvSpPr>
          <p:nvPr/>
        </p:nvSpPr>
        <p:spPr>
          <a:xfrm>
            <a:off x="10808208" y="5422392"/>
            <a:ext cx="274320" cy="274320"/>
          </a:xfrm>
          <a:prstGeom prst="rect">
            <a:avLst/>
          </a:prstGeom>
          <a:solidFill>
            <a:srgbClr val="F85149"/>
          </a:solidFill>
          <a:ln w="12700">
            <a:solidFill>
              <a:srgbClr val="F85149"/>
            </a:solidFill>
            <a:prstDash val="solid"/>
          </a:ln>
        </p:spPr>
        <p:txBody>
          <a:bodyPr/>
          <a:lstStyle/>
          <a:p>
            <a:endParaRPr lang="en-US"/>
          </a:p>
        </p:txBody>
      </p:sp>
      <p:sp>
        <p:nvSpPr>
          <p:cNvPr id="180" name="Shape 178">
            <a:extLst>
              <a:ext uri="{FF2B5EF4-FFF2-40B4-BE49-F238E27FC236}">
                <a16:creationId xmlns:a16="http://schemas.microsoft.com/office/drawing/2014/main" id="{EBF73242-A227-4A2B-A97C-92D9DA5FBC10}"/>
              </a:ext>
            </a:extLst>
          </p:cNvPr>
          <p:cNvSpPr>
            <a:spLocks noGrp="1"/>
          </p:cNvSpPr>
          <p:nvPr/>
        </p:nvSpPr>
        <p:spPr>
          <a:xfrm>
            <a:off x="11137392" y="5422392"/>
            <a:ext cx="274320" cy="274320"/>
          </a:xfrm>
          <a:prstGeom prst="rect">
            <a:avLst/>
          </a:prstGeom>
          <a:solidFill>
            <a:srgbClr val="F85149"/>
          </a:solidFill>
          <a:ln w="12700">
            <a:solidFill>
              <a:srgbClr val="F85149"/>
            </a:solidFill>
            <a:prstDash val="solid"/>
          </a:ln>
        </p:spPr>
        <p:txBody>
          <a:bodyPr/>
          <a:lstStyle/>
          <a:p>
            <a:endParaRPr lang="en-US"/>
          </a:p>
        </p:txBody>
      </p:sp>
      <p:sp>
        <p:nvSpPr>
          <p:cNvPr id="181" name="Shape 179">
            <a:extLst>
              <a:ext uri="{FF2B5EF4-FFF2-40B4-BE49-F238E27FC236}">
                <a16:creationId xmlns:a16="http://schemas.microsoft.com/office/drawing/2014/main" id="{36CE9C4D-68BB-41DA-840E-34B6CE10B80B}"/>
              </a:ext>
            </a:extLst>
          </p:cNvPr>
          <p:cNvSpPr>
            <a:spLocks noGrp="1"/>
          </p:cNvSpPr>
          <p:nvPr/>
        </p:nvSpPr>
        <p:spPr>
          <a:xfrm>
            <a:off x="6858000" y="5751576"/>
            <a:ext cx="274320" cy="274320"/>
          </a:xfrm>
          <a:prstGeom prst="rect">
            <a:avLst/>
          </a:prstGeom>
          <a:solidFill>
            <a:srgbClr val="F85149"/>
          </a:solidFill>
          <a:ln w="12700">
            <a:solidFill>
              <a:srgbClr val="F85149"/>
            </a:solidFill>
            <a:prstDash val="solid"/>
          </a:ln>
        </p:spPr>
        <p:txBody>
          <a:bodyPr/>
          <a:lstStyle/>
          <a:p>
            <a:endParaRPr lang="en-US"/>
          </a:p>
        </p:txBody>
      </p:sp>
      <p:sp>
        <p:nvSpPr>
          <p:cNvPr id="182" name="Shape 180">
            <a:extLst>
              <a:ext uri="{FF2B5EF4-FFF2-40B4-BE49-F238E27FC236}">
                <a16:creationId xmlns:a16="http://schemas.microsoft.com/office/drawing/2014/main" id="{B3EA0D98-E06A-44E7-B14C-2FF1B57E2B90}"/>
              </a:ext>
            </a:extLst>
          </p:cNvPr>
          <p:cNvSpPr>
            <a:spLocks noGrp="1"/>
          </p:cNvSpPr>
          <p:nvPr/>
        </p:nvSpPr>
        <p:spPr>
          <a:xfrm>
            <a:off x="7187184" y="5751576"/>
            <a:ext cx="274320" cy="274320"/>
          </a:xfrm>
          <a:prstGeom prst="rect">
            <a:avLst/>
          </a:prstGeom>
          <a:solidFill>
            <a:srgbClr val="F85149"/>
          </a:solidFill>
          <a:ln w="12700">
            <a:solidFill>
              <a:srgbClr val="F85149"/>
            </a:solidFill>
            <a:prstDash val="solid"/>
          </a:ln>
        </p:spPr>
        <p:txBody>
          <a:bodyPr/>
          <a:lstStyle/>
          <a:p>
            <a:endParaRPr lang="en-US"/>
          </a:p>
        </p:txBody>
      </p:sp>
      <p:sp>
        <p:nvSpPr>
          <p:cNvPr id="183" name="Shape 181">
            <a:extLst>
              <a:ext uri="{FF2B5EF4-FFF2-40B4-BE49-F238E27FC236}">
                <a16:creationId xmlns:a16="http://schemas.microsoft.com/office/drawing/2014/main" id="{535E3D4F-B1A8-4AFC-B343-F839989F395C}"/>
              </a:ext>
            </a:extLst>
          </p:cNvPr>
          <p:cNvSpPr>
            <a:spLocks noGrp="1"/>
          </p:cNvSpPr>
          <p:nvPr/>
        </p:nvSpPr>
        <p:spPr>
          <a:xfrm>
            <a:off x="7516368" y="5751576"/>
            <a:ext cx="274320" cy="274320"/>
          </a:xfrm>
          <a:prstGeom prst="rect">
            <a:avLst/>
          </a:prstGeom>
          <a:solidFill>
            <a:srgbClr val="F85149"/>
          </a:solidFill>
          <a:ln w="12700">
            <a:solidFill>
              <a:srgbClr val="F85149"/>
            </a:solidFill>
            <a:prstDash val="solid"/>
          </a:ln>
        </p:spPr>
        <p:txBody>
          <a:bodyPr/>
          <a:lstStyle/>
          <a:p>
            <a:endParaRPr lang="en-US"/>
          </a:p>
        </p:txBody>
      </p:sp>
      <p:sp>
        <p:nvSpPr>
          <p:cNvPr id="184" name="Shape 182">
            <a:extLst>
              <a:ext uri="{FF2B5EF4-FFF2-40B4-BE49-F238E27FC236}">
                <a16:creationId xmlns:a16="http://schemas.microsoft.com/office/drawing/2014/main" id="{E2A6E775-25DA-4D2F-98CD-87F2A5BE3271}"/>
              </a:ext>
            </a:extLst>
          </p:cNvPr>
          <p:cNvSpPr>
            <a:spLocks noGrp="1"/>
          </p:cNvSpPr>
          <p:nvPr/>
        </p:nvSpPr>
        <p:spPr>
          <a:xfrm>
            <a:off x="7845552" y="5751576"/>
            <a:ext cx="274320" cy="274320"/>
          </a:xfrm>
          <a:prstGeom prst="rect">
            <a:avLst/>
          </a:prstGeom>
          <a:solidFill>
            <a:srgbClr val="F85149"/>
          </a:solidFill>
          <a:ln w="12700">
            <a:solidFill>
              <a:srgbClr val="F85149"/>
            </a:solidFill>
            <a:prstDash val="solid"/>
          </a:ln>
        </p:spPr>
        <p:txBody>
          <a:bodyPr/>
          <a:lstStyle/>
          <a:p>
            <a:endParaRPr lang="en-US"/>
          </a:p>
        </p:txBody>
      </p:sp>
      <p:sp>
        <p:nvSpPr>
          <p:cNvPr id="185" name="Shape 183">
            <a:extLst>
              <a:ext uri="{FF2B5EF4-FFF2-40B4-BE49-F238E27FC236}">
                <a16:creationId xmlns:a16="http://schemas.microsoft.com/office/drawing/2014/main" id="{F1C70B98-F591-4393-92CB-EBAD393474E1}"/>
              </a:ext>
            </a:extLst>
          </p:cNvPr>
          <p:cNvSpPr>
            <a:spLocks noGrp="1"/>
          </p:cNvSpPr>
          <p:nvPr/>
        </p:nvSpPr>
        <p:spPr>
          <a:xfrm>
            <a:off x="8174736" y="5751576"/>
            <a:ext cx="274320" cy="274320"/>
          </a:xfrm>
          <a:prstGeom prst="rect">
            <a:avLst/>
          </a:prstGeom>
          <a:solidFill>
            <a:srgbClr val="F85149"/>
          </a:solidFill>
          <a:ln w="12700">
            <a:solidFill>
              <a:srgbClr val="F85149"/>
            </a:solidFill>
            <a:prstDash val="solid"/>
          </a:ln>
        </p:spPr>
        <p:txBody>
          <a:bodyPr/>
          <a:lstStyle/>
          <a:p>
            <a:endParaRPr lang="en-US"/>
          </a:p>
        </p:txBody>
      </p:sp>
      <p:sp>
        <p:nvSpPr>
          <p:cNvPr id="186" name="Shape 184">
            <a:extLst>
              <a:ext uri="{FF2B5EF4-FFF2-40B4-BE49-F238E27FC236}">
                <a16:creationId xmlns:a16="http://schemas.microsoft.com/office/drawing/2014/main" id="{2FA40933-BF1D-4E3D-9452-11E8A3158341}"/>
              </a:ext>
            </a:extLst>
          </p:cNvPr>
          <p:cNvSpPr>
            <a:spLocks noGrp="1"/>
          </p:cNvSpPr>
          <p:nvPr/>
        </p:nvSpPr>
        <p:spPr>
          <a:xfrm>
            <a:off x="8503920" y="5751576"/>
            <a:ext cx="274320" cy="274320"/>
          </a:xfrm>
          <a:prstGeom prst="rect">
            <a:avLst/>
          </a:prstGeom>
          <a:solidFill>
            <a:srgbClr val="F85149"/>
          </a:solidFill>
          <a:ln w="12700">
            <a:solidFill>
              <a:srgbClr val="F85149"/>
            </a:solidFill>
            <a:prstDash val="solid"/>
          </a:ln>
        </p:spPr>
        <p:txBody>
          <a:bodyPr/>
          <a:lstStyle/>
          <a:p>
            <a:endParaRPr lang="en-US"/>
          </a:p>
        </p:txBody>
      </p:sp>
      <p:sp>
        <p:nvSpPr>
          <p:cNvPr id="187" name="Shape 185">
            <a:extLst>
              <a:ext uri="{FF2B5EF4-FFF2-40B4-BE49-F238E27FC236}">
                <a16:creationId xmlns:a16="http://schemas.microsoft.com/office/drawing/2014/main" id="{8A1047E2-A254-42D9-AB91-FE7E8098D550}"/>
              </a:ext>
            </a:extLst>
          </p:cNvPr>
          <p:cNvSpPr>
            <a:spLocks noGrp="1"/>
          </p:cNvSpPr>
          <p:nvPr/>
        </p:nvSpPr>
        <p:spPr>
          <a:xfrm>
            <a:off x="8833104" y="5751576"/>
            <a:ext cx="274320" cy="274320"/>
          </a:xfrm>
          <a:prstGeom prst="rect">
            <a:avLst/>
          </a:prstGeom>
          <a:solidFill>
            <a:srgbClr val="F85149"/>
          </a:solidFill>
          <a:ln w="12700">
            <a:solidFill>
              <a:srgbClr val="F85149"/>
            </a:solidFill>
            <a:prstDash val="solid"/>
          </a:ln>
        </p:spPr>
        <p:txBody>
          <a:bodyPr/>
          <a:lstStyle/>
          <a:p>
            <a:endParaRPr lang="en-US"/>
          </a:p>
        </p:txBody>
      </p:sp>
      <p:sp>
        <p:nvSpPr>
          <p:cNvPr id="188" name="Shape 186">
            <a:extLst>
              <a:ext uri="{FF2B5EF4-FFF2-40B4-BE49-F238E27FC236}">
                <a16:creationId xmlns:a16="http://schemas.microsoft.com/office/drawing/2014/main" id="{517EADED-5E17-4A4C-B570-19617D2C7112}"/>
              </a:ext>
            </a:extLst>
          </p:cNvPr>
          <p:cNvSpPr>
            <a:spLocks noGrp="1"/>
          </p:cNvSpPr>
          <p:nvPr/>
        </p:nvSpPr>
        <p:spPr>
          <a:xfrm>
            <a:off x="9162288" y="5751576"/>
            <a:ext cx="274320" cy="274320"/>
          </a:xfrm>
          <a:prstGeom prst="rect">
            <a:avLst/>
          </a:prstGeom>
          <a:solidFill>
            <a:srgbClr val="F85149"/>
          </a:solidFill>
          <a:ln w="12700">
            <a:solidFill>
              <a:srgbClr val="F85149"/>
            </a:solidFill>
            <a:prstDash val="solid"/>
          </a:ln>
        </p:spPr>
        <p:txBody>
          <a:bodyPr/>
          <a:lstStyle/>
          <a:p>
            <a:endParaRPr lang="en-US"/>
          </a:p>
        </p:txBody>
      </p:sp>
      <p:sp>
        <p:nvSpPr>
          <p:cNvPr id="189" name="Shape 187">
            <a:extLst>
              <a:ext uri="{FF2B5EF4-FFF2-40B4-BE49-F238E27FC236}">
                <a16:creationId xmlns:a16="http://schemas.microsoft.com/office/drawing/2014/main" id="{A542F1D4-3E61-4A0F-A562-1D52D524A31F}"/>
              </a:ext>
            </a:extLst>
          </p:cNvPr>
          <p:cNvSpPr>
            <a:spLocks noGrp="1"/>
          </p:cNvSpPr>
          <p:nvPr/>
        </p:nvSpPr>
        <p:spPr>
          <a:xfrm>
            <a:off x="9491472" y="5751576"/>
            <a:ext cx="274320" cy="274320"/>
          </a:xfrm>
          <a:prstGeom prst="rect">
            <a:avLst/>
          </a:prstGeom>
          <a:solidFill>
            <a:srgbClr val="F85149"/>
          </a:solidFill>
          <a:ln w="12700">
            <a:solidFill>
              <a:srgbClr val="F85149"/>
            </a:solidFill>
            <a:prstDash val="solid"/>
          </a:ln>
        </p:spPr>
        <p:txBody>
          <a:bodyPr/>
          <a:lstStyle/>
          <a:p>
            <a:endParaRPr lang="en-US"/>
          </a:p>
        </p:txBody>
      </p:sp>
      <p:sp>
        <p:nvSpPr>
          <p:cNvPr id="190" name="Shape 188">
            <a:extLst>
              <a:ext uri="{FF2B5EF4-FFF2-40B4-BE49-F238E27FC236}">
                <a16:creationId xmlns:a16="http://schemas.microsoft.com/office/drawing/2014/main" id="{223AE107-51E1-4791-B192-BCF9BF761E07}"/>
              </a:ext>
            </a:extLst>
          </p:cNvPr>
          <p:cNvSpPr>
            <a:spLocks noGrp="1"/>
          </p:cNvSpPr>
          <p:nvPr/>
        </p:nvSpPr>
        <p:spPr>
          <a:xfrm>
            <a:off x="9820656" y="5751576"/>
            <a:ext cx="274320" cy="274320"/>
          </a:xfrm>
          <a:prstGeom prst="rect">
            <a:avLst/>
          </a:prstGeom>
          <a:solidFill>
            <a:srgbClr val="F85149"/>
          </a:solidFill>
          <a:ln w="12700">
            <a:solidFill>
              <a:srgbClr val="F85149"/>
            </a:solidFill>
            <a:prstDash val="solid"/>
          </a:ln>
        </p:spPr>
        <p:txBody>
          <a:bodyPr/>
          <a:lstStyle/>
          <a:p>
            <a:endParaRPr lang="en-US"/>
          </a:p>
        </p:txBody>
      </p:sp>
      <p:sp>
        <p:nvSpPr>
          <p:cNvPr id="191" name="Shape 189">
            <a:extLst>
              <a:ext uri="{FF2B5EF4-FFF2-40B4-BE49-F238E27FC236}">
                <a16:creationId xmlns:a16="http://schemas.microsoft.com/office/drawing/2014/main" id="{1D130D86-12CF-49A7-B1B2-93F2113B179C}"/>
              </a:ext>
            </a:extLst>
          </p:cNvPr>
          <p:cNvSpPr>
            <a:spLocks noGrp="1"/>
          </p:cNvSpPr>
          <p:nvPr/>
        </p:nvSpPr>
        <p:spPr>
          <a:xfrm>
            <a:off x="10149840" y="5751576"/>
            <a:ext cx="274320" cy="274320"/>
          </a:xfrm>
          <a:prstGeom prst="rect">
            <a:avLst/>
          </a:prstGeom>
          <a:solidFill>
            <a:srgbClr val="F85149"/>
          </a:solidFill>
          <a:ln w="12700">
            <a:solidFill>
              <a:srgbClr val="F85149"/>
            </a:solidFill>
            <a:prstDash val="solid"/>
          </a:ln>
        </p:spPr>
        <p:txBody>
          <a:bodyPr/>
          <a:lstStyle/>
          <a:p>
            <a:endParaRPr lang="en-US"/>
          </a:p>
        </p:txBody>
      </p:sp>
      <p:sp>
        <p:nvSpPr>
          <p:cNvPr id="192" name="Shape 190">
            <a:extLst>
              <a:ext uri="{FF2B5EF4-FFF2-40B4-BE49-F238E27FC236}">
                <a16:creationId xmlns:a16="http://schemas.microsoft.com/office/drawing/2014/main" id="{4E02858C-6757-4E49-8811-5DB46E8FE2A8}"/>
              </a:ext>
            </a:extLst>
          </p:cNvPr>
          <p:cNvSpPr>
            <a:spLocks noGrp="1"/>
          </p:cNvSpPr>
          <p:nvPr/>
        </p:nvSpPr>
        <p:spPr>
          <a:xfrm>
            <a:off x="10479024" y="5751576"/>
            <a:ext cx="274320" cy="274320"/>
          </a:xfrm>
          <a:prstGeom prst="rect">
            <a:avLst/>
          </a:prstGeom>
          <a:solidFill>
            <a:srgbClr val="F85149"/>
          </a:solidFill>
          <a:ln w="12700">
            <a:solidFill>
              <a:srgbClr val="F85149"/>
            </a:solidFill>
            <a:prstDash val="solid"/>
          </a:ln>
        </p:spPr>
        <p:txBody>
          <a:bodyPr/>
          <a:lstStyle/>
          <a:p>
            <a:endParaRPr lang="en-US"/>
          </a:p>
        </p:txBody>
      </p:sp>
      <p:sp>
        <p:nvSpPr>
          <p:cNvPr id="193" name="Shape 191">
            <a:extLst>
              <a:ext uri="{FF2B5EF4-FFF2-40B4-BE49-F238E27FC236}">
                <a16:creationId xmlns:a16="http://schemas.microsoft.com/office/drawing/2014/main" id="{656B4EB7-4ACB-4B15-ABE1-266A0AD4685D}"/>
              </a:ext>
            </a:extLst>
          </p:cNvPr>
          <p:cNvSpPr>
            <a:spLocks noGrp="1"/>
          </p:cNvSpPr>
          <p:nvPr/>
        </p:nvSpPr>
        <p:spPr>
          <a:xfrm>
            <a:off x="10808208" y="5751576"/>
            <a:ext cx="274320" cy="274320"/>
          </a:xfrm>
          <a:prstGeom prst="rect">
            <a:avLst/>
          </a:prstGeom>
          <a:solidFill>
            <a:srgbClr val="F85149"/>
          </a:solidFill>
          <a:ln w="12700">
            <a:solidFill>
              <a:srgbClr val="F85149"/>
            </a:solidFill>
            <a:prstDash val="solid"/>
          </a:ln>
        </p:spPr>
        <p:txBody>
          <a:bodyPr/>
          <a:lstStyle/>
          <a:p>
            <a:endParaRPr lang="en-US"/>
          </a:p>
        </p:txBody>
      </p:sp>
      <p:sp>
        <p:nvSpPr>
          <p:cNvPr id="194" name="Shape 192">
            <a:extLst>
              <a:ext uri="{FF2B5EF4-FFF2-40B4-BE49-F238E27FC236}">
                <a16:creationId xmlns:a16="http://schemas.microsoft.com/office/drawing/2014/main" id="{A92522E2-411A-4E79-86CF-5C469772F739}"/>
              </a:ext>
            </a:extLst>
          </p:cNvPr>
          <p:cNvSpPr>
            <a:spLocks noGrp="1"/>
          </p:cNvSpPr>
          <p:nvPr/>
        </p:nvSpPr>
        <p:spPr>
          <a:xfrm>
            <a:off x="11137392" y="5751576"/>
            <a:ext cx="274320" cy="274320"/>
          </a:xfrm>
          <a:prstGeom prst="rect">
            <a:avLst/>
          </a:prstGeom>
          <a:solidFill>
            <a:srgbClr val="F85149"/>
          </a:solidFill>
          <a:ln w="12700">
            <a:solidFill>
              <a:srgbClr val="F85149"/>
            </a:solidFill>
            <a:prstDash val="solid"/>
          </a:ln>
        </p:spPr>
        <p:txBody>
          <a:bodyPr/>
          <a:lstStyle/>
          <a:p>
            <a:endParaRPr lang="en-US"/>
          </a:p>
        </p:txBody>
      </p:sp>
      <p:sp>
        <p:nvSpPr>
          <p:cNvPr id="195" name="Shape 193">
            <a:extLst>
              <a:ext uri="{FF2B5EF4-FFF2-40B4-BE49-F238E27FC236}">
                <a16:creationId xmlns:a16="http://schemas.microsoft.com/office/drawing/2014/main" id="{238BE9E3-752E-4DF5-831F-E203C458A180}"/>
              </a:ext>
            </a:extLst>
          </p:cNvPr>
          <p:cNvSpPr>
            <a:spLocks noGrp="1"/>
          </p:cNvSpPr>
          <p:nvPr/>
        </p:nvSpPr>
        <p:spPr>
          <a:xfrm>
            <a:off x="6885432" y="6190488"/>
            <a:ext cx="100584" cy="100584"/>
          </a:xfrm>
          <a:prstGeom prst="rect">
            <a:avLst/>
          </a:prstGeom>
          <a:solidFill>
            <a:srgbClr val="3FB950"/>
          </a:solidFill>
          <a:ln w="12700">
            <a:solidFill>
              <a:srgbClr val="3FB950"/>
            </a:solidFill>
            <a:prstDash val="solid"/>
          </a:ln>
        </p:spPr>
        <p:txBody>
          <a:bodyPr/>
          <a:lstStyle/>
          <a:p>
            <a:endParaRPr lang="en-US"/>
          </a:p>
        </p:txBody>
      </p:sp>
      <p:sp>
        <p:nvSpPr>
          <p:cNvPr id="196" name="Text 194">
            <a:extLst>
              <a:ext uri="{FF2B5EF4-FFF2-40B4-BE49-F238E27FC236}">
                <a16:creationId xmlns:a16="http://schemas.microsoft.com/office/drawing/2014/main" id="{98FF8E5B-356D-499C-A707-EC20C50F852A}"/>
              </a:ext>
            </a:extLst>
          </p:cNvPr>
          <p:cNvSpPr>
            <a:spLocks noGrp="1"/>
          </p:cNvSpPr>
          <p:nvPr/>
        </p:nvSpPr>
        <p:spPr>
          <a:xfrm>
            <a:off x="7095744" y="6126480"/>
            <a:ext cx="1581912" cy="210312"/>
          </a:xfrm>
          <a:prstGeom prst="rect">
            <a:avLst/>
          </a:prstGeom>
          <a:noFill/>
        </p:spPr>
        <p:txBody>
          <a:bodyPr wrap="square" lIns="0" tIns="0" rIns="0" bIns="0" anchor="ctr"/>
          <a:lstStyle/>
          <a:p>
            <a:pPr marL="0" indent="0">
              <a:buNone/>
            </a:pPr>
            <a:r>
              <a:rPr sz="1000">
                <a:solidFill>
                  <a:srgbClr val="8B949E"/>
                </a:solidFill>
                <a:latin typeface="Arial"/>
                <a:ea typeface="Arial"/>
                <a:cs typeface="Arial"/>
              </a:rPr>
              <a:t>161 passing</a:t>
            </a:r>
            <a:endParaRPr sz="1000"/>
          </a:p>
        </p:txBody>
      </p:sp>
      <p:sp>
        <p:nvSpPr>
          <p:cNvPr id="197" name="Shape 195">
            <a:extLst>
              <a:ext uri="{FF2B5EF4-FFF2-40B4-BE49-F238E27FC236}">
                <a16:creationId xmlns:a16="http://schemas.microsoft.com/office/drawing/2014/main" id="{103677C8-5DBE-4C3C-BF2D-84288AEF03B3}"/>
              </a:ext>
            </a:extLst>
          </p:cNvPr>
          <p:cNvSpPr>
            <a:spLocks noGrp="1"/>
          </p:cNvSpPr>
          <p:nvPr/>
        </p:nvSpPr>
        <p:spPr>
          <a:xfrm>
            <a:off x="9171432" y="6190488"/>
            <a:ext cx="100584" cy="100584"/>
          </a:xfrm>
          <a:prstGeom prst="rect">
            <a:avLst/>
          </a:prstGeom>
          <a:solidFill>
            <a:srgbClr val="F85149"/>
          </a:solidFill>
          <a:ln w="12700">
            <a:solidFill>
              <a:srgbClr val="F85149"/>
            </a:solidFill>
            <a:prstDash val="solid"/>
          </a:ln>
        </p:spPr>
        <p:txBody>
          <a:bodyPr/>
          <a:lstStyle/>
          <a:p>
            <a:endParaRPr lang="en-US"/>
          </a:p>
        </p:txBody>
      </p:sp>
      <p:sp>
        <p:nvSpPr>
          <p:cNvPr id="198" name="Text 196">
            <a:extLst>
              <a:ext uri="{FF2B5EF4-FFF2-40B4-BE49-F238E27FC236}">
                <a16:creationId xmlns:a16="http://schemas.microsoft.com/office/drawing/2014/main" id="{314371A0-1ED7-459E-8D4F-7E7B8D936371}"/>
              </a:ext>
            </a:extLst>
          </p:cNvPr>
          <p:cNvSpPr>
            <a:spLocks noGrp="1"/>
          </p:cNvSpPr>
          <p:nvPr/>
        </p:nvSpPr>
        <p:spPr>
          <a:xfrm>
            <a:off x="9381744" y="6126480"/>
            <a:ext cx="2029968" cy="210312"/>
          </a:xfrm>
          <a:prstGeom prst="rect">
            <a:avLst/>
          </a:prstGeom>
          <a:noFill/>
        </p:spPr>
        <p:txBody>
          <a:bodyPr wrap="square" lIns="0" tIns="0" rIns="0" bIns="0" anchor="ctr"/>
          <a:lstStyle/>
          <a:p>
            <a:pPr marL="0" indent="0">
              <a:buNone/>
            </a:pPr>
            <a:r>
              <a:rPr sz="1000">
                <a:solidFill>
                  <a:srgbClr val="8B949E"/>
                </a:solidFill>
                <a:latin typeface="Arial"/>
                <a:ea typeface="Arial"/>
                <a:cs typeface="Arial"/>
              </a:rPr>
              <a:t>21 remainder</a:t>
            </a:r>
            <a:endParaRPr sz="1000"/>
          </a:p>
        </p:txBody>
      </p:sp>
      <p:pic>
        <p:nvPicPr>
          <p:cNvPr id="397" name="Picture 396"/>
          <p:cNvPicPr>
            <a:picLocks noChangeAspect="1"/>
          </p:cNvPicPr>
          <p:nvPr/>
        </p:nvPicPr>
        <p:blipFill>
          <a:blip r:embed="rId3"/>
          <a:stretch/>
        </p:blipFill>
        <p:spPr>
          <a:xfrm>
            <a:off x="11201400" y="304800"/>
            <a:ext cx="381000" cy="381000"/>
          </a:xfrm>
          <a:prstGeom prst="rect">
            <a:avLst/>
          </a:prstGeom>
        </p:spPr>
      </p:pic>
    </p:spTree>
    <p:extLst>
      <p:ext uri="{BB962C8B-B14F-4D97-AF65-F5344CB8AC3E}">
        <p14:creationId xmlns:p14="http://schemas.microsoft.com/office/powerpoint/2010/main" val="345353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35D71506-9476-4E9B-BD95-C9968418FD2F}"/>
              </a:ext>
            </a:extLst>
          </p:cNvPr>
          <p:cNvSpPr>
            <a:spLocks noGrp="1"/>
          </p:cNvSpPr>
          <p:nvPr/>
        </p:nvSpPr>
        <p:spPr>
          <a:xfrm>
            <a:off x="594360" y="6400800"/>
            <a:ext cx="11000232" cy="914"/>
          </a:xfrm>
          <a:prstGeom prst="line">
            <a:avLst/>
          </a:prstGeom>
          <a:noFill/>
          <a:ln w="7620">
            <a:solidFill>
              <a:srgbClr val="30363D"/>
            </a:solidFill>
            <a:prstDash val="solid"/>
          </a:ln>
        </p:spPr>
        <p:txBody>
          <a:bodyPr/>
          <a:lstStyle/>
          <a:p>
            <a:endParaRPr lang="en-US"/>
          </a:p>
        </p:txBody>
      </p:sp>
      <p:sp>
        <p:nvSpPr>
          <p:cNvPr id="3" name="Text 1">
            <a:extLst>
              <a:ext uri="{FF2B5EF4-FFF2-40B4-BE49-F238E27FC236}">
                <a16:creationId xmlns:a16="http://schemas.microsoft.com/office/drawing/2014/main" id="{98E2B5A9-FE18-4C9F-A448-615F4B33A5E2}"/>
              </a:ext>
            </a:extLst>
          </p:cNvPr>
          <p:cNvSpPr>
            <a:spLocks noGrp="1"/>
          </p:cNvSpPr>
          <p:nvPr/>
        </p:nvSpPr>
        <p:spPr>
          <a:xfrm>
            <a:off x="594360" y="6501384"/>
            <a:ext cx="5486400" cy="146304"/>
          </a:xfrm>
          <a:prstGeom prst="rect">
            <a:avLst/>
          </a:prstGeom>
          <a:noFill/>
        </p:spPr>
        <p:txBody>
          <a:bodyPr wrap="square" lIns="0" tIns="0" rIns="0" bIns="0" anchor="ctr"/>
          <a:lstStyle/>
          <a:p>
            <a:pPr marL="0" indent="0">
              <a:buNone/>
            </a:pPr>
            <a:r>
              <a:rPr sz="860" spc="110">
                <a:solidFill>
                  <a:srgbClr val="8B949E"/>
                </a:solidFill>
                <a:latin typeface="Arial"/>
                <a:ea typeface="Arial"/>
                <a:cs typeface="Arial"/>
              </a:rPr>
              <a:t>CLAWBIO  /  TRUSTWORTHY AGENTIC GENOMICS</a:t>
            </a:r>
            <a:endParaRPr sz="860"/>
          </a:p>
        </p:txBody>
      </p:sp>
      <p:sp>
        <p:nvSpPr>
          <p:cNvPr id="4" name="Text 2">
            <a:extLst>
              <a:ext uri="{FF2B5EF4-FFF2-40B4-BE49-F238E27FC236}">
                <a16:creationId xmlns:a16="http://schemas.microsoft.com/office/drawing/2014/main" id="{C907B5ED-9544-4607-94FE-0F2A42327592}"/>
              </a:ext>
            </a:extLst>
          </p:cNvPr>
          <p:cNvSpPr>
            <a:spLocks noGrp="1"/>
          </p:cNvSpPr>
          <p:nvPr/>
        </p:nvSpPr>
        <p:spPr>
          <a:xfrm>
            <a:off x="11109960" y="6492240"/>
            <a:ext cx="475488" cy="164592"/>
          </a:xfrm>
          <a:prstGeom prst="rect">
            <a:avLst/>
          </a:prstGeom>
          <a:noFill/>
        </p:spPr>
        <p:txBody>
          <a:bodyPr wrap="square" lIns="0" tIns="0" rIns="0" bIns="0" anchor="ctr"/>
          <a:lstStyle/>
          <a:p>
            <a:pPr marL="0" indent="0" algn="r">
              <a:buNone/>
            </a:pPr>
            <a:r>
              <a:rPr sz="900">
                <a:solidFill>
                  <a:srgbClr val="8B949E"/>
                </a:solidFill>
                <a:latin typeface="Arial"/>
                <a:ea typeface="Arial"/>
                <a:cs typeface="Arial"/>
              </a:rPr>
              <a:t>14</a:t>
            </a:r>
            <a:endParaRPr sz="900"/>
          </a:p>
        </p:txBody>
      </p:sp>
      <p:sp>
        <p:nvSpPr>
          <p:cNvPr id="5" name="Text 3">
            <a:extLst>
              <a:ext uri="{FF2B5EF4-FFF2-40B4-BE49-F238E27FC236}">
                <a16:creationId xmlns:a16="http://schemas.microsoft.com/office/drawing/2014/main" id="{8C220DC1-5CFF-4781-94DC-1943499F8C3B}"/>
              </a:ext>
            </a:extLst>
          </p:cNvPr>
          <p:cNvSpPr>
            <a:spLocks noGrp="1"/>
          </p:cNvSpPr>
          <p:nvPr/>
        </p:nvSpPr>
        <p:spPr>
          <a:xfrm>
            <a:off x="594360" y="429768"/>
            <a:ext cx="10607040" cy="201168"/>
          </a:xfrm>
          <a:prstGeom prst="rect">
            <a:avLst/>
          </a:prstGeom>
          <a:noFill/>
        </p:spPr>
        <p:txBody>
          <a:bodyPr wrap="square" lIns="0" tIns="0" rIns="0" bIns="0" anchor="ctr"/>
          <a:lstStyle/>
          <a:p>
            <a:pPr marL="0" indent="0">
              <a:buNone/>
            </a:pPr>
            <a:r>
              <a:rPr sz="1050" b="1" spc="240">
                <a:solidFill>
                  <a:srgbClr val="3FB950"/>
                </a:solidFill>
                <a:latin typeface="Arial"/>
                <a:ea typeface="Arial"/>
                <a:cs typeface="Arial"/>
              </a:rPr>
              <a:t>PHARMACOGENOMICS  /  A CONTROLLED TEST</a:t>
            </a:r>
            <a:endParaRPr sz="1050"/>
          </a:p>
        </p:txBody>
      </p:sp>
      <p:pic>
        <p:nvPicPr>
          <p:cNvPr id="14" name="Picture 13"/>
          <p:cNvPicPr>
            <a:picLocks noChangeAspect="1"/>
          </p:cNvPicPr>
          <p:nvPr/>
        </p:nvPicPr>
        <p:blipFill>
          <a:blip r:embed="rId3"/>
          <a:stretch/>
        </p:blipFill>
        <p:spPr>
          <a:xfrm>
            <a:off x="11201400" y="304800"/>
            <a:ext cx="381000" cy="381000"/>
          </a:xfrm>
          <a:prstGeom prst="rect">
            <a:avLst/>
          </a:prstGeom>
        </p:spPr>
      </p:pic>
      <p:sp>
        <p:nvSpPr>
          <p:cNvPr id="7" name="Figure title">
            <a:extLst>
              <a:ext uri="{FF2B5EF4-FFF2-40B4-BE49-F238E27FC236}">
                <a16:creationId xmlns:a16="http://schemas.microsoft.com/office/drawing/2014/main" id="{A1B31024-6C4D-4F4A-ADAF-7807A833D32D}"/>
              </a:ext>
            </a:extLst>
          </p:cNvPr>
          <p:cNvSpPr>
            <a:spLocks noGrp="1"/>
          </p:cNvSpPr>
          <p:nvPr/>
        </p:nvSpPr>
        <p:spPr>
          <a:xfrm>
            <a:off x="594360" y="895350"/>
            <a:ext cx="10982325" cy="619125"/>
          </a:xfrm>
          <a:prstGeom prst="rect">
            <a:avLst/>
          </a:prstGeom>
          <a:noFill/>
          <a:ln w="0">
            <a:noFill/>
          </a:ln>
        </p:spPr>
        <p:txBody>
          <a:bodyPr lIns="0" tIns="0" rIns="0" bIns="0" anchor="ctr"/>
          <a:lstStyle/>
          <a:p>
            <a:pPr>
              <a:defRPr sz="3600" b="1">
                <a:solidFill>
                  <a:srgbClr val="E6EDF3"/>
                </a:solidFill>
              </a:defRPr>
            </a:pPr>
            <a:r>
              <a:rPr sz="3600" b="1">
                <a:solidFill>
                  <a:srgbClr val="E6EDF3"/>
                </a:solidFill>
              </a:rPr>
              <a:t>Validated rules change the result.</a:t>
            </a:r>
          </a:p>
        </p:txBody>
      </p:sp>
      <p:pic>
        <p:nvPicPr>
          <p:cNvPr id="16" name="Picture 15"/>
          <p:cNvPicPr>
            <a:picLocks noChangeAspect="1"/>
          </p:cNvPicPr>
          <p:nvPr/>
        </p:nvPicPr>
        <p:blipFill>
          <a:blip r:embed="rId4"/>
          <a:stretch/>
        </p:blipFill>
        <p:spPr>
          <a:xfrm>
            <a:off x="594448" y="1819275"/>
            <a:ext cx="10982149" cy="3964305"/>
          </a:xfrm>
          <a:prstGeom prst="rect">
            <a:avLst/>
          </a:prstGeom>
        </p:spPr>
      </p:pic>
      <p:sp>
        <p:nvSpPr>
          <p:cNvPr id="9" name="Figure source">
            <a:extLst>
              <a:ext uri="{FF2B5EF4-FFF2-40B4-BE49-F238E27FC236}">
                <a16:creationId xmlns:a16="http://schemas.microsoft.com/office/drawing/2014/main" id="{20C4AE81-5123-41ED-9C54-002494C1A3F4}"/>
              </a:ext>
            </a:extLst>
          </p:cNvPr>
          <p:cNvSpPr>
            <a:spLocks noGrp="1"/>
          </p:cNvSpPr>
          <p:nvPr/>
        </p:nvSpPr>
        <p:spPr>
          <a:xfrm>
            <a:off x="8096250" y="6496050"/>
            <a:ext cx="3143250" cy="152400"/>
          </a:xfrm>
          <a:prstGeom prst="rect">
            <a:avLst/>
          </a:prstGeom>
          <a:noFill/>
          <a:ln w="0">
            <a:noFill/>
          </a:ln>
        </p:spPr>
        <p:txBody>
          <a:bodyPr lIns="0" tIns="0" rIns="0" bIns="0" anchor="ctr"/>
          <a:lstStyle/>
          <a:p>
            <a:pPr>
              <a:defRPr sz="800" b="0">
                <a:solidFill>
                  <a:srgbClr val="8B949E"/>
                </a:solidFill>
              </a:defRPr>
            </a:pPr>
            <a:r>
              <a:rPr sz="800" b="0">
                <a:solidFill>
                  <a:srgbClr val="8B949E"/>
                </a:solidFill>
              </a:rPr>
              <a:t>Source: manuscript v90, Figure 2</a:t>
            </a:r>
          </a:p>
        </p:txBody>
      </p:sp>
    </p:spTree>
    <p:extLst>
      <p:ext uri="{BB962C8B-B14F-4D97-AF65-F5344CB8AC3E}">
        <p14:creationId xmlns:p14="http://schemas.microsoft.com/office/powerpoint/2010/main" val="11041106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BBD723E4-F508-4904-A5C2-001B0E935066}"/>
              </a:ext>
            </a:extLst>
          </p:cNvPr>
          <p:cNvSpPr>
            <a:spLocks noGrp="1"/>
          </p:cNvSpPr>
          <p:nvPr/>
        </p:nvSpPr>
        <p:spPr>
          <a:xfrm>
            <a:off x="594360" y="6400800"/>
            <a:ext cx="11000232" cy="914"/>
          </a:xfrm>
          <a:prstGeom prst="line">
            <a:avLst/>
          </a:prstGeom>
          <a:noFill/>
          <a:ln w="7620">
            <a:solidFill>
              <a:srgbClr val="30363D"/>
            </a:solidFill>
            <a:prstDash val="solid"/>
          </a:ln>
        </p:spPr>
        <p:txBody>
          <a:bodyPr/>
          <a:lstStyle/>
          <a:p>
            <a:endParaRPr lang="en-US"/>
          </a:p>
        </p:txBody>
      </p:sp>
      <p:sp>
        <p:nvSpPr>
          <p:cNvPr id="3" name="Text 1">
            <a:extLst>
              <a:ext uri="{FF2B5EF4-FFF2-40B4-BE49-F238E27FC236}">
                <a16:creationId xmlns:a16="http://schemas.microsoft.com/office/drawing/2014/main" id="{93AF0D4F-D680-4369-BC26-EC4E13B85DBB}"/>
              </a:ext>
            </a:extLst>
          </p:cNvPr>
          <p:cNvSpPr>
            <a:spLocks noGrp="1"/>
          </p:cNvSpPr>
          <p:nvPr/>
        </p:nvSpPr>
        <p:spPr>
          <a:xfrm>
            <a:off x="594360" y="6501384"/>
            <a:ext cx="5486400" cy="146304"/>
          </a:xfrm>
          <a:prstGeom prst="rect">
            <a:avLst/>
          </a:prstGeom>
          <a:noFill/>
        </p:spPr>
        <p:txBody>
          <a:bodyPr wrap="square" lIns="0" tIns="0" rIns="0" bIns="0" anchor="ctr"/>
          <a:lstStyle/>
          <a:p>
            <a:pPr marL="0" indent="0">
              <a:buNone/>
            </a:pPr>
            <a:r>
              <a:rPr sz="860" spc="110">
                <a:solidFill>
                  <a:srgbClr val="8B949E"/>
                </a:solidFill>
                <a:latin typeface="Arial"/>
                <a:ea typeface="Arial"/>
                <a:cs typeface="Arial"/>
              </a:rPr>
              <a:t>CLAWBIO  /  TRUSTWORTHY AGENTIC GENOMICS</a:t>
            </a:r>
            <a:endParaRPr sz="860"/>
          </a:p>
        </p:txBody>
      </p:sp>
      <p:sp>
        <p:nvSpPr>
          <p:cNvPr id="5" name="Text 3">
            <a:extLst>
              <a:ext uri="{FF2B5EF4-FFF2-40B4-BE49-F238E27FC236}">
                <a16:creationId xmlns:a16="http://schemas.microsoft.com/office/drawing/2014/main" id="{95958121-C2BF-46F1-BC02-3BB59C750200}"/>
              </a:ext>
            </a:extLst>
          </p:cNvPr>
          <p:cNvSpPr>
            <a:spLocks noGrp="1"/>
          </p:cNvSpPr>
          <p:nvPr/>
        </p:nvSpPr>
        <p:spPr>
          <a:xfrm>
            <a:off x="11109960" y="6492240"/>
            <a:ext cx="475488" cy="164592"/>
          </a:xfrm>
          <a:prstGeom prst="rect">
            <a:avLst/>
          </a:prstGeom>
          <a:noFill/>
        </p:spPr>
        <p:txBody>
          <a:bodyPr wrap="square" lIns="0" tIns="0" rIns="0" bIns="0" anchor="ctr"/>
          <a:lstStyle/>
          <a:p>
            <a:pPr marL="0" indent="0" algn="r">
              <a:buNone/>
            </a:pPr>
            <a:r>
              <a:rPr sz="900">
                <a:solidFill>
                  <a:srgbClr val="8B949E"/>
                </a:solidFill>
                <a:latin typeface="Arial"/>
                <a:ea typeface="Arial"/>
                <a:cs typeface="Arial"/>
              </a:rPr>
              <a:t>15</a:t>
            </a:r>
            <a:endParaRPr sz="900"/>
          </a:p>
        </p:txBody>
      </p:sp>
      <p:sp>
        <p:nvSpPr>
          <p:cNvPr id="6" name="Text 4">
            <a:extLst>
              <a:ext uri="{FF2B5EF4-FFF2-40B4-BE49-F238E27FC236}">
                <a16:creationId xmlns:a16="http://schemas.microsoft.com/office/drawing/2014/main" id="{A77E3841-DE6E-46A2-9933-EB839E4174B2}"/>
              </a:ext>
            </a:extLst>
          </p:cNvPr>
          <p:cNvSpPr>
            <a:spLocks noGrp="1"/>
          </p:cNvSpPr>
          <p:nvPr/>
        </p:nvSpPr>
        <p:spPr>
          <a:xfrm>
            <a:off x="594360" y="429768"/>
            <a:ext cx="10607040" cy="201168"/>
          </a:xfrm>
          <a:prstGeom prst="rect">
            <a:avLst/>
          </a:prstGeom>
          <a:noFill/>
        </p:spPr>
        <p:txBody>
          <a:bodyPr wrap="square" lIns="0" tIns="0" rIns="0" bIns="0" anchor="ctr"/>
          <a:lstStyle/>
          <a:p>
            <a:pPr marL="0" indent="0">
              <a:buNone/>
            </a:pPr>
            <a:r>
              <a:rPr sz="1050" b="1" spc="240">
                <a:solidFill>
                  <a:srgbClr val="3FB950"/>
                </a:solidFill>
                <a:latin typeface="Arial"/>
                <a:ea typeface="Arial"/>
                <a:cs typeface="Arial"/>
              </a:rPr>
              <a:t>PHARMACOGENOMICS  /  THE REMAINING BOUNDARY</a:t>
            </a:r>
            <a:endParaRPr sz="1050"/>
          </a:p>
        </p:txBody>
      </p:sp>
      <p:pic>
        <p:nvPicPr>
          <p:cNvPr id="19" name="Picture 18"/>
          <p:cNvPicPr>
            <a:picLocks noChangeAspect="1"/>
          </p:cNvPicPr>
          <p:nvPr/>
        </p:nvPicPr>
        <p:blipFill>
          <a:blip r:embed="rId3"/>
          <a:stretch/>
        </p:blipFill>
        <p:spPr>
          <a:xfrm>
            <a:off x="11201400" y="304800"/>
            <a:ext cx="381000" cy="381000"/>
          </a:xfrm>
          <a:prstGeom prst="rect">
            <a:avLst/>
          </a:prstGeom>
        </p:spPr>
      </p:pic>
      <p:sp>
        <p:nvSpPr>
          <p:cNvPr id="8" name="Figure title">
            <a:extLst>
              <a:ext uri="{FF2B5EF4-FFF2-40B4-BE49-F238E27FC236}">
                <a16:creationId xmlns:a16="http://schemas.microsoft.com/office/drawing/2014/main" id="{3E4B0A4F-60F1-44CD-B5D0-0B790154F6AD}"/>
              </a:ext>
            </a:extLst>
          </p:cNvPr>
          <p:cNvSpPr>
            <a:spLocks noGrp="1"/>
          </p:cNvSpPr>
          <p:nvPr/>
        </p:nvSpPr>
        <p:spPr>
          <a:xfrm>
            <a:off x="594360" y="895350"/>
            <a:ext cx="10982325" cy="619125"/>
          </a:xfrm>
          <a:prstGeom prst="rect">
            <a:avLst/>
          </a:prstGeom>
          <a:noFill/>
          <a:ln w="0">
            <a:noFill/>
          </a:ln>
        </p:spPr>
        <p:txBody>
          <a:bodyPr lIns="0" tIns="0" rIns="0" bIns="0" anchor="ctr"/>
          <a:lstStyle/>
          <a:p>
            <a:pPr>
              <a:defRPr sz="3600" b="1">
                <a:solidFill>
                  <a:srgbClr val="E6EDF3"/>
                </a:solidFill>
              </a:defRPr>
            </a:pPr>
            <a:r>
              <a:rPr sz="3600" b="1">
                <a:solidFill>
                  <a:srgbClr val="E6EDF3"/>
                </a:solidFill>
              </a:rPr>
              <a:t>The input still needs validation.</a:t>
            </a:r>
          </a:p>
        </p:txBody>
      </p:sp>
      <p:sp>
        <p:nvSpPr>
          <p:cNvPr id="9" name="Figure 4 white field">
            <a:extLst>
              <a:ext uri="{FF2B5EF4-FFF2-40B4-BE49-F238E27FC236}">
                <a16:creationId xmlns:a16="http://schemas.microsoft.com/office/drawing/2014/main" id="{F908321B-3AA2-47FC-AE79-4C6FB449777A}"/>
              </a:ext>
            </a:extLst>
          </p:cNvPr>
          <p:cNvSpPr>
            <a:spLocks noGrp="1"/>
          </p:cNvSpPr>
          <p:nvPr/>
        </p:nvSpPr>
        <p:spPr>
          <a:xfrm>
            <a:off x="594360" y="1685925"/>
            <a:ext cx="10982325" cy="4343400"/>
          </a:xfrm>
          <a:prstGeom prst="rect">
            <a:avLst/>
          </a:prstGeom>
          <a:solidFill>
            <a:srgbClr val="FFFFFF"/>
          </a:solidFill>
          <a:ln w="0">
            <a:noFill/>
          </a:ln>
        </p:spPr>
        <p:txBody>
          <a:bodyPr/>
          <a:lstStyle/>
          <a:p>
            <a:endParaRPr lang="en-US"/>
          </a:p>
        </p:txBody>
      </p:sp>
      <p:pic>
        <p:nvPicPr>
          <p:cNvPr id="22" name="Picture 21"/>
          <p:cNvPicPr>
            <a:picLocks noChangeAspect="1"/>
          </p:cNvPicPr>
          <p:nvPr/>
        </p:nvPicPr>
        <p:blipFill>
          <a:blip r:embed="rId4"/>
          <a:stretch/>
        </p:blipFill>
        <p:spPr>
          <a:xfrm>
            <a:off x="1676400" y="1733573"/>
            <a:ext cx="8858250" cy="522590"/>
          </a:xfrm>
          <a:prstGeom prst="rect">
            <a:avLst/>
          </a:prstGeom>
        </p:spPr>
      </p:pic>
      <p:pic>
        <p:nvPicPr>
          <p:cNvPr id="23" name="Picture 22"/>
          <p:cNvPicPr>
            <a:picLocks noChangeAspect="1"/>
          </p:cNvPicPr>
          <p:nvPr/>
        </p:nvPicPr>
        <p:blipFill>
          <a:blip r:embed="rId5"/>
          <a:stretch/>
        </p:blipFill>
        <p:spPr>
          <a:xfrm>
            <a:off x="647700" y="2533655"/>
            <a:ext cx="5391150" cy="2162165"/>
          </a:xfrm>
          <a:prstGeom prst="rect">
            <a:avLst/>
          </a:prstGeom>
        </p:spPr>
      </p:pic>
      <p:pic>
        <p:nvPicPr>
          <p:cNvPr id="24" name="Picture 23"/>
          <p:cNvPicPr>
            <a:picLocks noChangeAspect="1"/>
          </p:cNvPicPr>
          <p:nvPr/>
        </p:nvPicPr>
        <p:blipFill>
          <a:blip r:embed="rId6"/>
          <a:stretch/>
        </p:blipFill>
        <p:spPr>
          <a:xfrm>
            <a:off x="6115050" y="2533676"/>
            <a:ext cx="5391150" cy="2401772"/>
          </a:xfrm>
          <a:prstGeom prst="rect">
            <a:avLst/>
          </a:prstGeom>
        </p:spPr>
      </p:pic>
      <p:pic>
        <p:nvPicPr>
          <p:cNvPr id="25" name="Picture 24"/>
          <p:cNvPicPr>
            <a:picLocks noChangeAspect="1"/>
          </p:cNvPicPr>
          <p:nvPr/>
        </p:nvPicPr>
        <p:blipFill>
          <a:blip r:embed="rId7"/>
          <a:stretch/>
        </p:blipFill>
        <p:spPr>
          <a:xfrm>
            <a:off x="1600390" y="5286375"/>
            <a:ext cx="8953119" cy="568452"/>
          </a:xfrm>
          <a:prstGeom prst="rect">
            <a:avLst/>
          </a:prstGeom>
        </p:spPr>
      </p:pic>
      <p:sp>
        <p:nvSpPr>
          <p:cNvPr id="14" name="Figure source">
            <a:extLst>
              <a:ext uri="{FF2B5EF4-FFF2-40B4-BE49-F238E27FC236}">
                <a16:creationId xmlns:a16="http://schemas.microsoft.com/office/drawing/2014/main" id="{D6B3017F-6EF1-4B8D-BBEE-5113C57B0A88}"/>
              </a:ext>
            </a:extLst>
          </p:cNvPr>
          <p:cNvSpPr>
            <a:spLocks noGrp="1"/>
          </p:cNvSpPr>
          <p:nvPr/>
        </p:nvSpPr>
        <p:spPr>
          <a:xfrm>
            <a:off x="8096250" y="6496050"/>
            <a:ext cx="3143250" cy="152400"/>
          </a:xfrm>
          <a:prstGeom prst="rect">
            <a:avLst/>
          </a:prstGeom>
          <a:noFill/>
          <a:ln w="0">
            <a:noFill/>
          </a:ln>
        </p:spPr>
        <p:txBody>
          <a:bodyPr lIns="0" tIns="0" rIns="0" bIns="0" anchor="ctr"/>
          <a:lstStyle/>
          <a:p>
            <a:pPr>
              <a:defRPr sz="800" b="0">
                <a:solidFill>
                  <a:srgbClr val="8B949E"/>
                </a:solidFill>
              </a:defRPr>
            </a:pPr>
            <a:r>
              <a:rPr sz="800" b="0">
                <a:solidFill>
                  <a:srgbClr val="8B949E"/>
                </a:solidFill>
              </a:rPr>
              <a:t>Source: manuscript v90, Figure 4</a:t>
            </a:r>
          </a:p>
        </p:txBody>
      </p:sp>
    </p:spTree>
    <p:extLst>
      <p:ext uri="{BB962C8B-B14F-4D97-AF65-F5344CB8AC3E}">
        <p14:creationId xmlns:p14="http://schemas.microsoft.com/office/powerpoint/2010/main" val="854860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C0252478-60AE-4B2E-A2E7-EE2F31F961B9}"/>
              </a:ext>
            </a:extLst>
          </p:cNvPr>
          <p:cNvSpPr>
            <a:spLocks noGrp="1"/>
          </p:cNvSpPr>
          <p:nvPr/>
        </p:nvSpPr>
        <p:spPr>
          <a:xfrm>
            <a:off x="594360" y="6400800"/>
            <a:ext cx="11000232" cy="914"/>
          </a:xfrm>
          <a:prstGeom prst="line">
            <a:avLst/>
          </a:prstGeom>
          <a:noFill/>
          <a:ln w="7620">
            <a:solidFill>
              <a:srgbClr val="30363D"/>
            </a:solidFill>
            <a:prstDash val="solid"/>
          </a:ln>
        </p:spPr>
        <p:txBody>
          <a:bodyPr/>
          <a:lstStyle/>
          <a:p>
            <a:endParaRPr lang="en-US"/>
          </a:p>
        </p:txBody>
      </p:sp>
      <p:sp>
        <p:nvSpPr>
          <p:cNvPr id="3" name="Text 1">
            <a:extLst>
              <a:ext uri="{FF2B5EF4-FFF2-40B4-BE49-F238E27FC236}">
                <a16:creationId xmlns:a16="http://schemas.microsoft.com/office/drawing/2014/main" id="{CC923034-EAF2-4B74-ABFB-8060969C6EC0}"/>
              </a:ext>
            </a:extLst>
          </p:cNvPr>
          <p:cNvSpPr>
            <a:spLocks noGrp="1"/>
          </p:cNvSpPr>
          <p:nvPr/>
        </p:nvSpPr>
        <p:spPr>
          <a:xfrm>
            <a:off x="594360" y="6501384"/>
            <a:ext cx="5486400" cy="146304"/>
          </a:xfrm>
          <a:prstGeom prst="rect">
            <a:avLst/>
          </a:prstGeom>
          <a:noFill/>
        </p:spPr>
        <p:txBody>
          <a:bodyPr wrap="square" lIns="0" tIns="0" rIns="0" bIns="0" anchor="ctr"/>
          <a:lstStyle/>
          <a:p>
            <a:pPr marL="0" indent="0">
              <a:buNone/>
            </a:pPr>
            <a:r>
              <a:rPr sz="860" spc="110">
                <a:solidFill>
                  <a:srgbClr val="8B949E"/>
                </a:solidFill>
                <a:latin typeface="Arial"/>
                <a:ea typeface="Arial"/>
                <a:cs typeface="Arial"/>
              </a:rPr>
              <a:t>CLAWBIO  /  TRUSTWORTHY AGENTIC GENOMICS</a:t>
            </a:r>
            <a:endParaRPr sz="860"/>
          </a:p>
        </p:txBody>
      </p:sp>
      <p:sp>
        <p:nvSpPr>
          <p:cNvPr id="4" name="Text 2">
            <a:extLst>
              <a:ext uri="{FF2B5EF4-FFF2-40B4-BE49-F238E27FC236}">
                <a16:creationId xmlns:a16="http://schemas.microsoft.com/office/drawing/2014/main" id="{E5624F0E-D6BE-47C6-A6B6-02727355F0B1}"/>
              </a:ext>
            </a:extLst>
          </p:cNvPr>
          <p:cNvSpPr>
            <a:spLocks noGrp="1"/>
          </p:cNvSpPr>
          <p:nvPr/>
        </p:nvSpPr>
        <p:spPr>
          <a:xfrm>
            <a:off x="6492240" y="6492240"/>
            <a:ext cx="4407408" cy="164592"/>
          </a:xfrm>
          <a:prstGeom prst="rect">
            <a:avLst/>
          </a:prstGeom>
          <a:noFill/>
        </p:spPr>
        <p:txBody>
          <a:bodyPr wrap="square" lIns="0" tIns="0" rIns="0" bIns="0" anchor="ctr"/>
          <a:lstStyle/>
          <a:p>
            <a:pPr marL="0" indent="0" algn="r">
              <a:buNone/>
            </a:pPr>
            <a:r>
              <a:rPr sz="810">
                <a:solidFill>
                  <a:srgbClr val="8B949E"/>
                </a:solidFill>
                <a:latin typeface="Arial"/>
                <a:ea typeface="Arial"/>
                <a:cs typeface="Arial"/>
              </a:rPr>
              <a:t>Source: README; extension model is conceptual</a:t>
            </a:r>
            <a:endParaRPr sz="810"/>
          </a:p>
        </p:txBody>
      </p:sp>
      <p:sp>
        <p:nvSpPr>
          <p:cNvPr id="5" name="Text 3">
            <a:extLst>
              <a:ext uri="{FF2B5EF4-FFF2-40B4-BE49-F238E27FC236}">
                <a16:creationId xmlns:a16="http://schemas.microsoft.com/office/drawing/2014/main" id="{18C9EE4C-BCEC-4A6C-A6C9-B3260F3AA0AA}"/>
              </a:ext>
            </a:extLst>
          </p:cNvPr>
          <p:cNvSpPr>
            <a:spLocks noGrp="1"/>
          </p:cNvSpPr>
          <p:nvPr/>
        </p:nvSpPr>
        <p:spPr>
          <a:xfrm>
            <a:off x="11109960" y="6492240"/>
            <a:ext cx="475488" cy="164592"/>
          </a:xfrm>
          <a:prstGeom prst="rect">
            <a:avLst/>
          </a:prstGeom>
          <a:noFill/>
        </p:spPr>
        <p:txBody>
          <a:bodyPr wrap="square" lIns="0" tIns="0" rIns="0" bIns="0" anchor="ctr"/>
          <a:lstStyle/>
          <a:p>
            <a:pPr marL="0" indent="0" algn="r">
              <a:buNone/>
            </a:pPr>
            <a:r>
              <a:rPr sz="900">
                <a:solidFill>
                  <a:srgbClr val="8B949E"/>
                </a:solidFill>
                <a:latin typeface="Arial"/>
                <a:ea typeface="Arial"/>
                <a:cs typeface="Arial"/>
              </a:rPr>
              <a:t>16</a:t>
            </a:r>
            <a:endParaRPr sz="900"/>
          </a:p>
        </p:txBody>
      </p:sp>
      <p:sp>
        <p:nvSpPr>
          <p:cNvPr id="6" name="Text 4">
            <a:extLst>
              <a:ext uri="{FF2B5EF4-FFF2-40B4-BE49-F238E27FC236}">
                <a16:creationId xmlns:a16="http://schemas.microsoft.com/office/drawing/2014/main" id="{D032EFAB-97F4-45E4-A5A5-25C29FD8D4AF}"/>
              </a:ext>
            </a:extLst>
          </p:cNvPr>
          <p:cNvSpPr>
            <a:spLocks noGrp="1"/>
          </p:cNvSpPr>
          <p:nvPr/>
        </p:nvSpPr>
        <p:spPr>
          <a:xfrm>
            <a:off x="594360" y="429768"/>
            <a:ext cx="10607040" cy="201168"/>
          </a:xfrm>
          <a:prstGeom prst="rect">
            <a:avLst/>
          </a:prstGeom>
          <a:noFill/>
        </p:spPr>
        <p:txBody>
          <a:bodyPr wrap="square" lIns="0" tIns="0" rIns="0" bIns="0" anchor="ctr"/>
          <a:lstStyle/>
          <a:p>
            <a:pPr marL="0" indent="0">
              <a:buNone/>
            </a:pPr>
            <a:r>
              <a:rPr sz="1050" b="1" spc="240">
                <a:solidFill>
                  <a:srgbClr val="3FB950"/>
                </a:solidFill>
                <a:latin typeface="Arial"/>
                <a:ea typeface="Arial"/>
                <a:cs typeface="Arial"/>
              </a:rPr>
              <a:t>COMPOSE. DO NOT REPLACE.</a:t>
            </a:r>
            <a:endParaRPr sz="1050"/>
          </a:p>
        </p:txBody>
      </p:sp>
      <p:sp>
        <p:nvSpPr>
          <p:cNvPr id="7" name="Text 5">
            <a:extLst>
              <a:ext uri="{FF2B5EF4-FFF2-40B4-BE49-F238E27FC236}">
                <a16:creationId xmlns:a16="http://schemas.microsoft.com/office/drawing/2014/main" id="{9BDBCCE8-04C5-400B-A690-6AFC6AF39DCF}"/>
              </a:ext>
            </a:extLst>
          </p:cNvPr>
          <p:cNvSpPr>
            <a:spLocks noGrp="1"/>
          </p:cNvSpPr>
          <p:nvPr/>
        </p:nvSpPr>
        <p:spPr>
          <a:xfrm>
            <a:off x="594360" y="859536"/>
            <a:ext cx="10881360" cy="1280160"/>
          </a:xfrm>
          <a:prstGeom prst="rect">
            <a:avLst/>
          </a:prstGeom>
          <a:noFill/>
        </p:spPr>
        <p:txBody>
          <a:bodyPr wrap="square" lIns="0" tIns="0" rIns="0" bIns="0" anchor="t"/>
          <a:lstStyle/>
          <a:p>
            <a:pPr marL="0" indent="0">
              <a:lnSpc>
                <a:spcPct val="100000"/>
              </a:lnSpc>
              <a:buNone/>
            </a:pPr>
            <a:r>
              <a:rPr sz="4400" b="1">
                <a:solidFill>
                  <a:srgbClr val="E6EDF3"/>
                </a:solidFill>
                <a:latin typeface="Arial"/>
                <a:ea typeface="Arial"/>
                <a:cs typeface="Arial"/>
              </a:rPr>
              <a:t>Build on the tools</a:t>
            </a:r>
            <a:endParaRPr sz="4400"/>
          </a:p>
          <a:p>
            <a:pPr marL="0" indent="0">
              <a:lnSpc>
                <a:spcPct val="100000"/>
              </a:lnSpc>
              <a:buNone/>
            </a:pPr>
            <a:r>
              <a:rPr sz="4400" b="1">
                <a:solidFill>
                  <a:srgbClr val="E6EDF3"/>
                </a:solidFill>
                <a:latin typeface="Arial"/>
                <a:ea typeface="Arial"/>
                <a:cs typeface="Arial"/>
              </a:rPr>
              <a:t>we already trust.</a:t>
            </a:r>
            <a:endParaRPr sz="4400"/>
          </a:p>
        </p:txBody>
      </p:sp>
      <p:sp>
        <p:nvSpPr>
          <p:cNvPr id="8" name="Shape 6">
            <a:extLst>
              <a:ext uri="{FF2B5EF4-FFF2-40B4-BE49-F238E27FC236}">
                <a16:creationId xmlns:a16="http://schemas.microsoft.com/office/drawing/2014/main" id="{28FEB7B1-D764-4169-802A-A89B6C6AE799}"/>
              </a:ext>
            </a:extLst>
          </p:cNvPr>
          <p:cNvSpPr>
            <a:spLocks noGrp="1"/>
          </p:cNvSpPr>
          <p:nvPr/>
        </p:nvSpPr>
        <p:spPr>
          <a:xfrm>
            <a:off x="4946904" y="2359152"/>
            <a:ext cx="2295144" cy="749808"/>
          </a:xfrm>
          <a:prstGeom prst="rect">
            <a:avLst/>
          </a:prstGeom>
          <a:solidFill>
            <a:srgbClr val="21262D"/>
          </a:solidFill>
          <a:ln w="12700">
            <a:solidFill>
              <a:srgbClr val="E6EDF3"/>
            </a:solidFill>
            <a:prstDash val="solid"/>
          </a:ln>
        </p:spPr>
        <p:txBody>
          <a:bodyPr/>
          <a:lstStyle/>
          <a:p>
            <a:endParaRPr lang="en-US"/>
          </a:p>
        </p:txBody>
      </p:sp>
      <p:sp>
        <p:nvSpPr>
          <p:cNvPr id="9" name="Text 7">
            <a:extLst>
              <a:ext uri="{FF2B5EF4-FFF2-40B4-BE49-F238E27FC236}">
                <a16:creationId xmlns:a16="http://schemas.microsoft.com/office/drawing/2014/main" id="{99C4AFA9-7941-4766-AB71-7F88091BAE2D}"/>
              </a:ext>
            </a:extLst>
          </p:cNvPr>
          <p:cNvSpPr>
            <a:spLocks noGrp="1"/>
          </p:cNvSpPr>
          <p:nvPr/>
        </p:nvSpPr>
        <p:spPr>
          <a:xfrm>
            <a:off x="4946904" y="2542032"/>
            <a:ext cx="2295144" cy="338328"/>
          </a:xfrm>
          <a:prstGeom prst="rect">
            <a:avLst/>
          </a:prstGeom>
          <a:noFill/>
        </p:spPr>
        <p:txBody>
          <a:bodyPr wrap="square" lIns="0" tIns="0" rIns="0" bIns="0" anchor="ctr"/>
          <a:lstStyle/>
          <a:p>
            <a:pPr marL="0" indent="0" algn="ctr">
              <a:buNone/>
            </a:pPr>
            <a:r>
              <a:rPr sz="2300" b="1">
                <a:solidFill>
                  <a:srgbClr val="E6EDF3"/>
                </a:solidFill>
                <a:latin typeface="Arial"/>
                <a:ea typeface="Arial"/>
                <a:cs typeface="Arial"/>
              </a:rPr>
              <a:t>AGENT</a:t>
            </a:r>
            <a:endParaRPr sz="2300"/>
          </a:p>
        </p:txBody>
      </p:sp>
      <p:sp>
        <p:nvSpPr>
          <p:cNvPr id="10" name="Shape 8">
            <a:extLst>
              <a:ext uri="{FF2B5EF4-FFF2-40B4-BE49-F238E27FC236}">
                <a16:creationId xmlns:a16="http://schemas.microsoft.com/office/drawing/2014/main" id="{F171E0DC-9037-4EBD-9EE2-D663975DF893}"/>
              </a:ext>
            </a:extLst>
          </p:cNvPr>
          <p:cNvSpPr>
            <a:spLocks noGrp="1"/>
          </p:cNvSpPr>
          <p:nvPr/>
        </p:nvSpPr>
        <p:spPr>
          <a:xfrm>
            <a:off x="6089904" y="3136392"/>
            <a:ext cx="914" cy="411480"/>
          </a:xfrm>
          <a:prstGeom prst="line">
            <a:avLst/>
          </a:prstGeom>
          <a:noFill/>
          <a:ln w="21590">
            <a:solidFill>
              <a:srgbClr val="3FB950"/>
            </a:solidFill>
            <a:prstDash val="solid"/>
            <a:tailEnd type="triangle"/>
          </a:ln>
        </p:spPr>
        <p:txBody>
          <a:bodyPr/>
          <a:lstStyle/>
          <a:p>
            <a:endParaRPr lang="en-US"/>
          </a:p>
        </p:txBody>
      </p:sp>
      <p:sp>
        <p:nvSpPr>
          <p:cNvPr id="11" name="Shape 9">
            <a:extLst>
              <a:ext uri="{FF2B5EF4-FFF2-40B4-BE49-F238E27FC236}">
                <a16:creationId xmlns:a16="http://schemas.microsoft.com/office/drawing/2014/main" id="{49113510-5D52-4CA1-8869-E92A5061F4B3}"/>
              </a:ext>
            </a:extLst>
          </p:cNvPr>
          <p:cNvSpPr>
            <a:spLocks noGrp="1"/>
          </p:cNvSpPr>
          <p:nvPr/>
        </p:nvSpPr>
        <p:spPr>
          <a:xfrm>
            <a:off x="2167128" y="3648456"/>
            <a:ext cx="7872984" cy="768096"/>
          </a:xfrm>
          <a:prstGeom prst="rect">
            <a:avLst/>
          </a:prstGeom>
          <a:solidFill>
            <a:srgbClr val="3FB950"/>
          </a:solidFill>
          <a:ln w="12700">
            <a:solidFill>
              <a:srgbClr val="3FB950"/>
            </a:solidFill>
            <a:prstDash val="solid"/>
          </a:ln>
        </p:spPr>
        <p:txBody>
          <a:bodyPr/>
          <a:lstStyle/>
          <a:p>
            <a:endParaRPr lang="en-US"/>
          </a:p>
        </p:txBody>
      </p:sp>
      <p:sp>
        <p:nvSpPr>
          <p:cNvPr id="12" name="Text 10">
            <a:extLst>
              <a:ext uri="{FF2B5EF4-FFF2-40B4-BE49-F238E27FC236}">
                <a16:creationId xmlns:a16="http://schemas.microsoft.com/office/drawing/2014/main" id="{09BA9E74-60DD-4408-98B2-F634144FC69A}"/>
              </a:ext>
            </a:extLst>
          </p:cNvPr>
          <p:cNvSpPr>
            <a:spLocks noGrp="1"/>
          </p:cNvSpPr>
          <p:nvPr/>
        </p:nvSpPr>
        <p:spPr>
          <a:xfrm>
            <a:off x="2167128" y="3867912"/>
            <a:ext cx="7872984" cy="301752"/>
          </a:xfrm>
          <a:prstGeom prst="rect">
            <a:avLst/>
          </a:prstGeom>
          <a:noFill/>
        </p:spPr>
        <p:txBody>
          <a:bodyPr wrap="square" lIns="0" tIns="0" rIns="0" bIns="0" anchor="ctr"/>
          <a:lstStyle/>
          <a:p>
            <a:pPr marL="0" indent="0" algn="ctr">
              <a:buNone/>
            </a:pPr>
            <a:r>
              <a:rPr sz="2200" b="1" spc="200">
                <a:solidFill>
                  <a:srgbClr val="0D1117"/>
                </a:solidFill>
                <a:latin typeface="Arial"/>
                <a:ea typeface="Arial"/>
                <a:cs typeface="Arial"/>
              </a:rPr>
              <a:t>VERSIONED SKILLS</a:t>
            </a:r>
            <a:endParaRPr sz="2200"/>
          </a:p>
        </p:txBody>
      </p:sp>
      <p:sp>
        <p:nvSpPr>
          <p:cNvPr id="13" name="Shape 11">
            <a:extLst>
              <a:ext uri="{FF2B5EF4-FFF2-40B4-BE49-F238E27FC236}">
                <a16:creationId xmlns:a16="http://schemas.microsoft.com/office/drawing/2014/main" id="{45D5A031-90AE-4470-B450-05E0F92313F0}"/>
              </a:ext>
            </a:extLst>
          </p:cNvPr>
          <p:cNvSpPr>
            <a:spLocks noGrp="1"/>
          </p:cNvSpPr>
          <p:nvPr/>
        </p:nvSpPr>
        <p:spPr>
          <a:xfrm>
            <a:off x="1609344" y="4782312"/>
            <a:ext cx="8942832" cy="914"/>
          </a:xfrm>
          <a:prstGeom prst="line">
            <a:avLst/>
          </a:prstGeom>
          <a:noFill/>
          <a:ln w="19050">
            <a:solidFill>
              <a:srgbClr val="3FB950"/>
            </a:solidFill>
            <a:prstDash val="solid"/>
          </a:ln>
        </p:spPr>
        <p:txBody>
          <a:bodyPr/>
          <a:lstStyle/>
          <a:p>
            <a:endParaRPr lang="en-US"/>
          </a:p>
        </p:txBody>
      </p:sp>
      <p:sp>
        <p:nvSpPr>
          <p:cNvPr id="14" name="Shape 12">
            <a:extLst>
              <a:ext uri="{FF2B5EF4-FFF2-40B4-BE49-F238E27FC236}">
                <a16:creationId xmlns:a16="http://schemas.microsoft.com/office/drawing/2014/main" id="{D78DA42A-6394-4C65-A245-648EE0EEE987}"/>
              </a:ext>
            </a:extLst>
          </p:cNvPr>
          <p:cNvSpPr>
            <a:spLocks noGrp="1"/>
          </p:cNvSpPr>
          <p:nvPr/>
        </p:nvSpPr>
        <p:spPr>
          <a:xfrm>
            <a:off x="6089904" y="4434840"/>
            <a:ext cx="914" cy="347472"/>
          </a:xfrm>
          <a:prstGeom prst="line">
            <a:avLst/>
          </a:prstGeom>
          <a:noFill/>
          <a:ln w="19050">
            <a:solidFill>
              <a:srgbClr val="3FB950"/>
            </a:solidFill>
            <a:prstDash val="solid"/>
          </a:ln>
        </p:spPr>
        <p:txBody>
          <a:bodyPr/>
          <a:lstStyle/>
          <a:p>
            <a:endParaRPr lang="en-US"/>
          </a:p>
        </p:txBody>
      </p:sp>
      <p:sp>
        <p:nvSpPr>
          <p:cNvPr id="15" name="Shape 13">
            <a:extLst>
              <a:ext uri="{FF2B5EF4-FFF2-40B4-BE49-F238E27FC236}">
                <a16:creationId xmlns:a16="http://schemas.microsoft.com/office/drawing/2014/main" id="{17E56AB5-1780-4F80-B885-33B8EF8A5B6A}"/>
              </a:ext>
            </a:extLst>
          </p:cNvPr>
          <p:cNvSpPr>
            <a:spLocks noGrp="1"/>
          </p:cNvSpPr>
          <p:nvPr/>
        </p:nvSpPr>
        <p:spPr>
          <a:xfrm>
            <a:off x="1609344" y="4782312"/>
            <a:ext cx="914" cy="374904"/>
          </a:xfrm>
          <a:prstGeom prst="line">
            <a:avLst/>
          </a:prstGeom>
          <a:noFill/>
          <a:ln w="17780">
            <a:solidFill>
              <a:srgbClr val="3FB950"/>
            </a:solidFill>
            <a:prstDash val="solid"/>
            <a:tailEnd type="triangle"/>
          </a:ln>
        </p:spPr>
        <p:txBody>
          <a:bodyPr/>
          <a:lstStyle/>
          <a:p>
            <a:endParaRPr lang="en-US"/>
          </a:p>
        </p:txBody>
      </p:sp>
      <p:sp>
        <p:nvSpPr>
          <p:cNvPr id="16" name="Shape 14">
            <a:extLst>
              <a:ext uri="{FF2B5EF4-FFF2-40B4-BE49-F238E27FC236}">
                <a16:creationId xmlns:a16="http://schemas.microsoft.com/office/drawing/2014/main" id="{1AAF3CFD-BA7B-4846-8876-0A83D07A2ED6}"/>
              </a:ext>
            </a:extLst>
          </p:cNvPr>
          <p:cNvSpPr>
            <a:spLocks noGrp="1"/>
          </p:cNvSpPr>
          <p:nvPr/>
        </p:nvSpPr>
        <p:spPr>
          <a:xfrm>
            <a:off x="603504" y="5248656"/>
            <a:ext cx="2011680" cy="658368"/>
          </a:xfrm>
          <a:prstGeom prst="rect">
            <a:avLst/>
          </a:prstGeom>
          <a:solidFill>
            <a:srgbClr val="161B22"/>
          </a:solidFill>
          <a:ln w="12700">
            <a:solidFill>
              <a:srgbClr val="30363D"/>
            </a:solidFill>
            <a:prstDash val="solid"/>
          </a:ln>
        </p:spPr>
        <p:txBody>
          <a:bodyPr/>
          <a:lstStyle/>
          <a:p>
            <a:endParaRPr lang="en-US"/>
          </a:p>
        </p:txBody>
      </p:sp>
      <p:sp>
        <p:nvSpPr>
          <p:cNvPr id="17" name="Text 15">
            <a:extLst>
              <a:ext uri="{FF2B5EF4-FFF2-40B4-BE49-F238E27FC236}">
                <a16:creationId xmlns:a16="http://schemas.microsoft.com/office/drawing/2014/main" id="{E5067CCC-592D-4224-8969-A729A7A7A393}"/>
              </a:ext>
            </a:extLst>
          </p:cNvPr>
          <p:cNvSpPr>
            <a:spLocks noGrp="1"/>
          </p:cNvSpPr>
          <p:nvPr/>
        </p:nvSpPr>
        <p:spPr>
          <a:xfrm>
            <a:off x="603504" y="5394960"/>
            <a:ext cx="2011680" cy="310896"/>
          </a:xfrm>
          <a:prstGeom prst="rect">
            <a:avLst/>
          </a:prstGeom>
          <a:noFill/>
        </p:spPr>
        <p:txBody>
          <a:bodyPr wrap="square" lIns="0" tIns="0" rIns="0" bIns="0" anchor="ctr"/>
          <a:lstStyle/>
          <a:p>
            <a:pPr marL="0" indent="0" algn="ctr">
              <a:buNone/>
            </a:pPr>
            <a:r>
              <a:rPr sz="2100" b="1">
                <a:solidFill>
                  <a:srgbClr val="E6EDF3"/>
                </a:solidFill>
                <a:latin typeface="Arial"/>
                <a:ea typeface="Arial"/>
                <a:cs typeface="Arial"/>
              </a:rPr>
              <a:t>Galaxy</a:t>
            </a:r>
            <a:endParaRPr sz="2100"/>
          </a:p>
        </p:txBody>
      </p:sp>
      <p:sp>
        <p:nvSpPr>
          <p:cNvPr id="18" name="Shape 16">
            <a:extLst>
              <a:ext uri="{FF2B5EF4-FFF2-40B4-BE49-F238E27FC236}">
                <a16:creationId xmlns:a16="http://schemas.microsoft.com/office/drawing/2014/main" id="{67BE8BAA-877F-45B5-9ECB-3E74C60E2B6B}"/>
              </a:ext>
            </a:extLst>
          </p:cNvPr>
          <p:cNvSpPr>
            <a:spLocks noGrp="1"/>
          </p:cNvSpPr>
          <p:nvPr/>
        </p:nvSpPr>
        <p:spPr>
          <a:xfrm>
            <a:off x="4590288" y="4782312"/>
            <a:ext cx="914" cy="374904"/>
          </a:xfrm>
          <a:prstGeom prst="line">
            <a:avLst/>
          </a:prstGeom>
          <a:noFill/>
          <a:ln w="17780">
            <a:solidFill>
              <a:srgbClr val="3FB950"/>
            </a:solidFill>
            <a:prstDash val="solid"/>
            <a:tailEnd type="triangle"/>
          </a:ln>
        </p:spPr>
        <p:txBody>
          <a:bodyPr/>
          <a:lstStyle/>
          <a:p>
            <a:endParaRPr lang="en-US"/>
          </a:p>
        </p:txBody>
      </p:sp>
      <p:sp>
        <p:nvSpPr>
          <p:cNvPr id="19" name="Shape 17">
            <a:extLst>
              <a:ext uri="{FF2B5EF4-FFF2-40B4-BE49-F238E27FC236}">
                <a16:creationId xmlns:a16="http://schemas.microsoft.com/office/drawing/2014/main" id="{B6127214-E56D-4652-890A-45733B02ACB0}"/>
              </a:ext>
            </a:extLst>
          </p:cNvPr>
          <p:cNvSpPr>
            <a:spLocks noGrp="1"/>
          </p:cNvSpPr>
          <p:nvPr/>
        </p:nvSpPr>
        <p:spPr>
          <a:xfrm>
            <a:off x="3584448" y="5248656"/>
            <a:ext cx="2011680" cy="658368"/>
          </a:xfrm>
          <a:prstGeom prst="rect">
            <a:avLst/>
          </a:prstGeom>
          <a:solidFill>
            <a:srgbClr val="161B22"/>
          </a:solidFill>
          <a:ln w="12700">
            <a:solidFill>
              <a:srgbClr val="30363D"/>
            </a:solidFill>
            <a:prstDash val="solid"/>
          </a:ln>
        </p:spPr>
        <p:txBody>
          <a:bodyPr/>
          <a:lstStyle/>
          <a:p>
            <a:endParaRPr lang="en-US"/>
          </a:p>
        </p:txBody>
      </p:sp>
      <p:sp>
        <p:nvSpPr>
          <p:cNvPr id="20" name="Text 18">
            <a:extLst>
              <a:ext uri="{FF2B5EF4-FFF2-40B4-BE49-F238E27FC236}">
                <a16:creationId xmlns:a16="http://schemas.microsoft.com/office/drawing/2014/main" id="{93AB5F66-12AF-4DCD-8486-B70F8F7F88A0}"/>
              </a:ext>
            </a:extLst>
          </p:cNvPr>
          <p:cNvSpPr>
            <a:spLocks noGrp="1"/>
          </p:cNvSpPr>
          <p:nvPr/>
        </p:nvSpPr>
        <p:spPr>
          <a:xfrm>
            <a:off x="3584448" y="5394960"/>
            <a:ext cx="2011680" cy="310896"/>
          </a:xfrm>
          <a:prstGeom prst="rect">
            <a:avLst/>
          </a:prstGeom>
          <a:noFill/>
        </p:spPr>
        <p:txBody>
          <a:bodyPr wrap="square" lIns="0" tIns="0" rIns="0" bIns="0" anchor="ctr"/>
          <a:lstStyle/>
          <a:p>
            <a:pPr marL="0" indent="0" algn="ctr">
              <a:buNone/>
            </a:pPr>
            <a:r>
              <a:rPr sz="2100" b="1">
                <a:solidFill>
                  <a:srgbClr val="E6EDF3"/>
                </a:solidFill>
                <a:latin typeface="Arial"/>
                <a:ea typeface="Arial"/>
                <a:cs typeface="Arial"/>
              </a:rPr>
              <a:t>nf-core</a:t>
            </a:r>
            <a:endParaRPr sz="2100"/>
          </a:p>
        </p:txBody>
      </p:sp>
      <p:sp>
        <p:nvSpPr>
          <p:cNvPr id="21" name="Shape 19">
            <a:extLst>
              <a:ext uri="{FF2B5EF4-FFF2-40B4-BE49-F238E27FC236}">
                <a16:creationId xmlns:a16="http://schemas.microsoft.com/office/drawing/2014/main" id="{8E5F9353-7EB2-4F4E-A422-098DD7C8AFDD}"/>
              </a:ext>
            </a:extLst>
          </p:cNvPr>
          <p:cNvSpPr>
            <a:spLocks noGrp="1"/>
          </p:cNvSpPr>
          <p:nvPr/>
        </p:nvSpPr>
        <p:spPr>
          <a:xfrm>
            <a:off x="7534656" y="4782312"/>
            <a:ext cx="914" cy="374904"/>
          </a:xfrm>
          <a:prstGeom prst="line">
            <a:avLst/>
          </a:prstGeom>
          <a:noFill/>
          <a:ln w="17780">
            <a:solidFill>
              <a:srgbClr val="3FB950"/>
            </a:solidFill>
            <a:prstDash val="solid"/>
            <a:tailEnd type="triangle"/>
          </a:ln>
        </p:spPr>
        <p:txBody>
          <a:bodyPr/>
          <a:lstStyle/>
          <a:p>
            <a:endParaRPr lang="en-US"/>
          </a:p>
        </p:txBody>
      </p:sp>
      <p:sp>
        <p:nvSpPr>
          <p:cNvPr id="22" name="Shape 20">
            <a:extLst>
              <a:ext uri="{FF2B5EF4-FFF2-40B4-BE49-F238E27FC236}">
                <a16:creationId xmlns:a16="http://schemas.microsoft.com/office/drawing/2014/main" id="{917596A2-4149-46C0-B393-C00CD1A56EEF}"/>
              </a:ext>
            </a:extLst>
          </p:cNvPr>
          <p:cNvSpPr>
            <a:spLocks noGrp="1"/>
          </p:cNvSpPr>
          <p:nvPr/>
        </p:nvSpPr>
        <p:spPr>
          <a:xfrm>
            <a:off x="6528816" y="5248656"/>
            <a:ext cx="2011680" cy="658368"/>
          </a:xfrm>
          <a:prstGeom prst="rect">
            <a:avLst/>
          </a:prstGeom>
          <a:solidFill>
            <a:srgbClr val="161B22"/>
          </a:solidFill>
          <a:ln w="12700">
            <a:solidFill>
              <a:srgbClr val="30363D"/>
            </a:solidFill>
            <a:prstDash val="solid"/>
          </a:ln>
        </p:spPr>
        <p:txBody>
          <a:bodyPr/>
          <a:lstStyle/>
          <a:p>
            <a:endParaRPr lang="en-US"/>
          </a:p>
        </p:txBody>
      </p:sp>
      <p:sp>
        <p:nvSpPr>
          <p:cNvPr id="23" name="Text 21">
            <a:extLst>
              <a:ext uri="{FF2B5EF4-FFF2-40B4-BE49-F238E27FC236}">
                <a16:creationId xmlns:a16="http://schemas.microsoft.com/office/drawing/2014/main" id="{2AA7F781-0990-4D3A-AD40-1C24B8CB7B3F}"/>
              </a:ext>
            </a:extLst>
          </p:cNvPr>
          <p:cNvSpPr>
            <a:spLocks noGrp="1"/>
          </p:cNvSpPr>
          <p:nvPr/>
        </p:nvSpPr>
        <p:spPr>
          <a:xfrm>
            <a:off x="6528816" y="5394960"/>
            <a:ext cx="2011680" cy="310896"/>
          </a:xfrm>
          <a:prstGeom prst="rect">
            <a:avLst/>
          </a:prstGeom>
          <a:noFill/>
        </p:spPr>
        <p:txBody>
          <a:bodyPr wrap="square" lIns="0" tIns="0" rIns="0" bIns="0" anchor="ctr"/>
          <a:lstStyle/>
          <a:p>
            <a:pPr marL="0" indent="0" algn="ctr">
              <a:buNone/>
            </a:pPr>
            <a:r>
              <a:rPr sz="2100" b="1">
                <a:solidFill>
                  <a:srgbClr val="E6EDF3"/>
                </a:solidFill>
                <a:latin typeface="Arial"/>
                <a:ea typeface="Arial"/>
                <a:cs typeface="Arial"/>
              </a:rPr>
              <a:t>Python / R</a:t>
            </a:r>
            <a:endParaRPr sz="2100"/>
          </a:p>
        </p:txBody>
      </p:sp>
      <p:sp>
        <p:nvSpPr>
          <p:cNvPr id="24" name="Shape 22">
            <a:extLst>
              <a:ext uri="{FF2B5EF4-FFF2-40B4-BE49-F238E27FC236}">
                <a16:creationId xmlns:a16="http://schemas.microsoft.com/office/drawing/2014/main" id="{CCA76E82-639A-4DD9-AC8D-EFAEC4BFAFDE}"/>
              </a:ext>
            </a:extLst>
          </p:cNvPr>
          <p:cNvSpPr>
            <a:spLocks noGrp="1"/>
          </p:cNvSpPr>
          <p:nvPr/>
        </p:nvSpPr>
        <p:spPr>
          <a:xfrm>
            <a:off x="10552176" y="4782312"/>
            <a:ext cx="914" cy="374904"/>
          </a:xfrm>
          <a:prstGeom prst="line">
            <a:avLst/>
          </a:prstGeom>
          <a:noFill/>
          <a:ln w="17780">
            <a:solidFill>
              <a:srgbClr val="3FB950"/>
            </a:solidFill>
            <a:prstDash val="solid"/>
            <a:tailEnd type="triangle"/>
          </a:ln>
        </p:spPr>
        <p:txBody>
          <a:bodyPr/>
          <a:lstStyle/>
          <a:p>
            <a:endParaRPr lang="en-US"/>
          </a:p>
        </p:txBody>
      </p:sp>
      <p:sp>
        <p:nvSpPr>
          <p:cNvPr id="25" name="Shape 23">
            <a:extLst>
              <a:ext uri="{FF2B5EF4-FFF2-40B4-BE49-F238E27FC236}">
                <a16:creationId xmlns:a16="http://schemas.microsoft.com/office/drawing/2014/main" id="{495189BF-EDB4-460A-9F5D-E6073BB74258}"/>
              </a:ext>
            </a:extLst>
          </p:cNvPr>
          <p:cNvSpPr>
            <a:spLocks noGrp="1"/>
          </p:cNvSpPr>
          <p:nvPr/>
        </p:nvSpPr>
        <p:spPr>
          <a:xfrm>
            <a:off x="9546336" y="5248656"/>
            <a:ext cx="2011680" cy="658368"/>
          </a:xfrm>
          <a:prstGeom prst="rect">
            <a:avLst/>
          </a:prstGeom>
          <a:solidFill>
            <a:srgbClr val="161B22"/>
          </a:solidFill>
          <a:ln w="12700">
            <a:solidFill>
              <a:srgbClr val="30363D"/>
            </a:solidFill>
            <a:prstDash val="solid"/>
          </a:ln>
        </p:spPr>
        <p:txBody>
          <a:bodyPr/>
          <a:lstStyle/>
          <a:p>
            <a:endParaRPr lang="en-US"/>
          </a:p>
        </p:txBody>
      </p:sp>
      <p:sp>
        <p:nvSpPr>
          <p:cNvPr id="26" name="Text 24">
            <a:extLst>
              <a:ext uri="{FF2B5EF4-FFF2-40B4-BE49-F238E27FC236}">
                <a16:creationId xmlns:a16="http://schemas.microsoft.com/office/drawing/2014/main" id="{2C642260-2014-43A2-AE55-E30CFDC7D8A6}"/>
              </a:ext>
            </a:extLst>
          </p:cNvPr>
          <p:cNvSpPr>
            <a:spLocks noGrp="1"/>
          </p:cNvSpPr>
          <p:nvPr/>
        </p:nvSpPr>
        <p:spPr>
          <a:xfrm>
            <a:off x="9546336" y="5394960"/>
            <a:ext cx="2011680" cy="310896"/>
          </a:xfrm>
          <a:prstGeom prst="rect">
            <a:avLst/>
          </a:prstGeom>
          <a:noFill/>
        </p:spPr>
        <p:txBody>
          <a:bodyPr wrap="square" lIns="0" tIns="0" rIns="0" bIns="0" anchor="ctr"/>
          <a:lstStyle/>
          <a:p>
            <a:pPr marL="0" indent="0" algn="ctr">
              <a:buNone/>
            </a:pPr>
            <a:r>
              <a:rPr sz="2100" b="1">
                <a:solidFill>
                  <a:srgbClr val="E6EDF3"/>
                </a:solidFill>
                <a:latin typeface="Arial"/>
                <a:ea typeface="Arial"/>
                <a:cs typeface="Arial"/>
              </a:rPr>
              <a:t>Lab pipelines</a:t>
            </a:r>
            <a:endParaRPr sz="2100"/>
          </a:p>
        </p:txBody>
      </p:sp>
      <p:pic>
        <p:nvPicPr>
          <p:cNvPr id="53" name="Picture 52"/>
          <p:cNvPicPr>
            <a:picLocks noChangeAspect="1"/>
          </p:cNvPicPr>
          <p:nvPr/>
        </p:nvPicPr>
        <p:blipFill>
          <a:blip r:embed="rId3"/>
          <a:stretch/>
        </p:blipFill>
        <p:spPr>
          <a:xfrm>
            <a:off x="11201400" y="304800"/>
            <a:ext cx="381000" cy="381000"/>
          </a:xfrm>
          <a:prstGeom prst="rect">
            <a:avLst/>
          </a:prstGeom>
        </p:spPr>
      </p:pic>
    </p:spTree>
    <p:extLst>
      <p:ext uri="{BB962C8B-B14F-4D97-AF65-F5344CB8AC3E}">
        <p14:creationId xmlns:p14="http://schemas.microsoft.com/office/powerpoint/2010/main" val="1144712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B2BDB8CC-7943-4EF6-80CC-094FA72E1107}"/>
              </a:ext>
            </a:extLst>
          </p:cNvPr>
          <p:cNvSpPr>
            <a:spLocks noGrp="1"/>
          </p:cNvSpPr>
          <p:nvPr/>
        </p:nvSpPr>
        <p:spPr>
          <a:xfrm>
            <a:off x="594360" y="6400800"/>
            <a:ext cx="11000232" cy="914"/>
          </a:xfrm>
          <a:prstGeom prst="line">
            <a:avLst/>
          </a:prstGeom>
          <a:noFill/>
          <a:ln w="7620">
            <a:solidFill>
              <a:srgbClr val="30363D"/>
            </a:solidFill>
            <a:prstDash val="solid"/>
          </a:ln>
        </p:spPr>
        <p:txBody>
          <a:bodyPr/>
          <a:lstStyle/>
          <a:p>
            <a:endParaRPr lang="en-US"/>
          </a:p>
        </p:txBody>
      </p:sp>
      <p:sp>
        <p:nvSpPr>
          <p:cNvPr id="3" name="Text 1">
            <a:extLst>
              <a:ext uri="{FF2B5EF4-FFF2-40B4-BE49-F238E27FC236}">
                <a16:creationId xmlns:a16="http://schemas.microsoft.com/office/drawing/2014/main" id="{CC071D9C-A3D3-406A-92F5-C305858D0CFE}"/>
              </a:ext>
            </a:extLst>
          </p:cNvPr>
          <p:cNvSpPr>
            <a:spLocks noGrp="1"/>
          </p:cNvSpPr>
          <p:nvPr/>
        </p:nvSpPr>
        <p:spPr>
          <a:xfrm>
            <a:off x="594360" y="6501384"/>
            <a:ext cx="5486400" cy="146304"/>
          </a:xfrm>
          <a:prstGeom prst="rect">
            <a:avLst/>
          </a:prstGeom>
          <a:noFill/>
        </p:spPr>
        <p:txBody>
          <a:bodyPr wrap="square" lIns="0" tIns="0" rIns="0" bIns="0" anchor="ctr"/>
          <a:lstStyle/>
          <a:p>
            <a:pPr marL="0" indent="0">
              <a:buNone/>
            </a:pPr>
            <a:r>
              <a:rPr sz="860" spc="110">
                <a:solidFill>
                  <a:srgbClr val="8B949E"/>
                </a:solidFill>
                <a:latin typeface="Arial"/>
                <a:ea typeface="Arial"/>
                <a:cs typeface="Arial"/>
              </a:rPr>
              <a:t>CLAWBIO  /  TRUSTWORTHY AGENTIC GENOMICS</a:t>
            </a:r>
            <a:endParaRPr sz="860"/>
          </a:p>
        </p:txBody>
      </p:sp>
      <p:sp>
        <p:nvSpPr>
          <p:cNvPr id="4" name="Text 2">
            <a:extLst>
              <a:ext uri="{FF2B5EF4-FFF2-40B4-BE49-F238E27FC236}">
                <a16:creationId xmlns:a16="http://schemas.microsoft.com/office/drawing/2014/main" id="{E8ED2F4B-76E4-425E-ABCF-8E888353F18F}"/>
              </a:ext>
            </a:extLst>
          </p:cNvPr>
          <p:cNvSpPr>
            <a:spLocks noGrp="1"/>
          </p:cNvSpPr>
          <p:nvPr/>
        </p:nvSpPr>
        <p:spPr>
          <a:xfrm>
            <a:off x="6492240" y="6492240"/>
            <a:ext cx="4407408" cy="164592"/>
          </a:xfrm>
          <a:prstGeom prst="rect">
            <a:avLst/>
          </a:prstGeom>
          <a:noFill/>
        </p:spPr>
        <p:txBody>
          <a:bodyPr wrap="square" lIns="0" tIns="0" rIns="0" bIns="0" anchor="ctr"/>
          <a:lstStyle/>
          <a:p>
            <a:pPr marL="0" indent="0" algn="r">
              <a:buNone/>
            </a:pPr>
            <a:r>
              <a:rPr sz="810">
                <a:solidFill>
                  <a:srgbClr val="8B949E"/>
                </a:solidFill>
                <a:latin typeface="Arial"/>
                <a:ea typeface="Arial"/>
                <a:cs typeface="Arial"/>
              </a:rPr>
              <a:t>Publishing vision inspired by the README</a:t>
            </a:r>
            <a:endParaRPr sz="810"/>
          </a:p>
        </p:txBody>
      </p:sp>
      <p:sp>
        <p:nvSpPr>
          <p:cNvPr id="5" name="Text 3">
            <a:extLst>
              <a:ext uri="{FF2B5EF4-FFF2-40B4-BE49-F238E27FC236}">
                <a16:creationId xmlns:a16="http://schemas.microsoft.com/office/drawing/2014/main" id="{2B84A6C2-E662-4AEF-956C-144F66D7EBFC}"/>
              </a:ext>
            </a:extLst>
          </p:cNvPr>
          <p:cNvSpPr>
            <a:spLocks noGrp="1"/>
          </p:cNvSpPr>
          <p:nvPr/>
        </p:nvSpPr>
        <p:spPr>
          <a:xfrm>
            <a:off x="11109960" y="6492240"/>
            <a:ext cx="475488" cy="164592"/>
          </a:xfrm>
          <a:prstGeom prst="rect">
            <a:avLst/>
          </a:prstGeom>
          <a:noFill/>
        </p:spPr>
        <p:txBody>
          <a:bodyPr wrap="square" lIns="0" tIns="0" rIns="0" bIns="0" anchor="ctr"/>
          <a:lstStyle/>
          <a:p>
            <a:pPr marL="0" indent="0" algn="r">
              <a:buNone/>
            </a:pPr>
            <a:r>
              <a:rPr sz="900">
                <a:solidFill>
                  <a:srgbClr val="8B949E"/>
                </a:solidFill>
                <a:latin typeface="Arial"/>
                <a:ea typeface="Arial"/>
                <a:cs typeface="Arial"/>
              </a:rPr>
              <a:t>17</a:t>
            </a:r>
            <a:endParaRPr sz="900"/>
          </a:p>
        </p:txBody>
      </p:sp>
      <p:sp>
        <p:nvSpPr>
          <p:cNvPr id="6" name="Text 4">
            <a:extLst>
              <a:ext uri="{FF2B5EF4-FFF2-40B4-BE49-F238E27FC236}">
                <a16:creationId xmlns:a16="http://schemas.microsoft.com/office/drawing/2014/main" id="{2F95053D-EE0F-4863-AB1E-A094C0632015}"/>
              </a:ext>
            </a:extLst>
          </p:cNvPr>
          <p:cNvSpPr>
            <a:spLocks noGrp="1"/>
          </p:cNvSpPr>
          <p:nvPr/>
        </p:nvSpPr>
        <p:spPr>
          <a:xfrm>
            <a:off x="594360" y="429768"/>
            <a:ext cx="10607040" cy="201168"/>
          </a:xfrm>
          <a:prstGeom prst="rect">
            <a:avLst/>
          </a:prstGeom>
          <a:noFill/>
        </p:spPr>
        <p:txBody>
          <a:bodyPr wrap="square" lIns="0" tIns="0" rIns="0" bIns="0" anchor="ctr"/>
          <a:lstStyle/>
          <a:p>
            <a:pPr marL="0" indent="0">
              <a:buNone/>
            </a:pPr>
            <a:r>
              <a:rPr sz="1050" b="1" spc="240">
                <a:solidFill>
                  <a:srgbClr val="3FB950"/>
                </a:solidFill>
                <a:latin typeface="Arial"/>
                <a:ea typeface="Arial"/>
                <a:cs typeface="Arial"/>
              </a:rPr>
              <a:t>FUTURE PUBLISHING MODEL</a:t>
            </a:r>
            <a:endParaRPr sz="1050"/>
          </a:p>
        </p:txBody>
      </p:sp>
      <p:sp>
        <p:nvSpPr>
          <p:cNvPr id="7" name="Text 5">
            <a:extLst>
              <a:ext uri="{FF2B5EF4-FFF2-40B4-BE49-F238E27FC236}">
                <a16:creationId xmlns:a16="http://schemas.microsoft.com/office/drawing/2014/main" id="{62B893E6-E96A-4344-B214-FC4F1264F225}"/>
              </a:ext>
            </a:extLst>
          </p:cNvPr>
          <p:cNvSpPr>
            <a:spLocks noGrp="1"/>
          </p:cNvSpPr>
          <p:nvPr/>
        </p:nvSpPr>
        <p:spPr>
          <a:xfrm>
            <a:off x="594360" y="886968"/>
            <a:ext cx="10972800" cy="731520"/>
          </a:xfrm>
          <a:prstGeom prst="rect">
            <a:avLst/>
          </a:prstGeom>
          <a:noFill/>
        </p:spPr>
        <p:txBody>
          <a:bodyPr wrap="square" lIns="0" tIns="0" rIns="0" bIns="0" anchor="t"/>
          <a:lstStyle/>
          <a:p>
            <a:pPr marL="0" indent="0">
              <a:lnSpc>
                <a:spcPct val="100000"/>
              </a:lnSpc>
              <a:buNone/>
            </a:pPr>
            <a:r>
              <a:rPr sz="4300" b="1">
                <a:solidFill>
                  <a:srgbClr val="E6EDF3"/>
                </a:solidFill>
                <a:latin typeface="Arial"/>
                <a:ea typeface="Arial"/>
                <a:cs typeface="Arial"/>
              </a:rPr>
              <a:t>Publish methods that can execute.</a:t>
            </a:r>
            <a:endParaRPr sz="4300"/>
          </a:p>
        </p:txBody>
      </p:sp>
      <p:sp>
        <p:nvSpPr>
          <p:cNvPr id="8" name="Shape 6">
            <a:extLst>
              <a:ext uri="{FF2B5EF4-FFF2-40B4-BE49-F238E27FC236}">
                <a16:creationId xmlns:a16="http://schemas.microsoft.com/office/drawing/2014/main" id="{51B852F1-3E1C-4723-AF8C-7E0A272E36A2}"/>
              </a:ext>
            </a:extLst>
          </p:cNvPr>
          <p:cNvSpPr>
            <a:spLocks noGrp="1"/>
          </p:cNvSpPr>
          <p:nvPr/>
        </p:nvSpPr>
        <p:spPr>
          <a:xfrm>
            <a:off x="960120" y="2468880"/>
            <a:ext cx="1975104" cy="2889504"/>
          </a:xfrm>
          <a:prstGeom prst="rect">
            <a:avLst/>
          </a:prstGeom>
          <a:solidFill>
            <a:srgbClr val="21262D"/>
          </a:solidFill>
          <a:ln w="12700">
            <a:solidFill>
              <a:srgbClr val="30363D"/>
            </a:solidFill>
            <a:prstDash val="solid"/>
          </a:ln>
        </p:spPr>
        <p:txBody>
          <a:bodyPr/>
          <a:lstStyle/>
          <a:p>
            <a:endParaRPr lang="en-US"/>
          </a:p>
        </p:txBody>
      </p:sp>
      <p:sp>
        <p:nvSpPr>
          <p:cNvPr id="9" name="Shape 7">
            <a:extLst>
              <a:ext uri="{FF2B5EF4-FFF2-40B4-BE49-F238E27FC236}">
                <a16:creationId xmlns:a16="http://schemas.microsoft.com/office/drawing/2014/main" id="{6C797C5C-2FB9-4828-8A46-890A0522E4A0}"/>
              </a:ext>
            </a:extLst>
          </p:cNvPr>
          <p:cNvSpPr>
            <a:spLocks noGrp="1"/>
          </p:cNvSpPr>
          <p:nvPr/>
        </p:nvSpPr>
        <p:spPr>
          <a:xfrm>
            <a:off x="768096" y="2286000"/>
            <a:ext cx="1975104" cy="2889504"/>
          </a:xfrm>
          <a:prstGeom prst="rect">
            <a:avLst/>
          </a:prstGeom>
          <a:solidFill>
            <a:srgbClr val="161B22"/>
          </a:solidFill>
          <a:ln w="12700">
            <a:solidFill>
              <a:srgbClr val="E6EDF3"/>
            </a:solidFill>
            <a:prstDash val="solid"/>
          </a:ln>
        </p:spPr>
        <p:txBody>
          <a:bodyPr/>
          <a:lstStyle/>
          <a:p>
            <a:endParaRPr lang="en-US"/>
          </a:p>
        </p:txBody>
      </p:sp>
      <p:sp>
        <p:nvSpPr>
          <p:cNvPr id="10" name="Text 8">
            <a:extLst>
              <a:ext uri="{FF2B5EF4-FFF2-40B4-BE49-F238E27FC236}">
                <a16:creationId xmlns:a16="http://schemas.microsoft.com/office/drawing/2014/main" id="{2902F079-8D6E-49D5-8D0F-3853C7774D18}"/>
              </a:ext>
            </a:extLst>
          </p:cNvPr>
          <p:cNvSpPr>
            <a:spLocks noGrp="1"/>
          </p:cNvSpPr>
          <p:nvPr/>
        </p:nvSpPr>
        <p:spPr>
          <a:xfrm>
            <a:off x="978408" y="2596896"/>
            <a:ext cx="1499616" cy="246888"/>
          </a:xfrm>
          <a:prstGeom prst="rect">
            <a:avLst/>
          </a:prstGeom>
          <a:noFill/>
        </p:spPr>
        <p:txBody>
          <a:bodyPr wrap="square" lIns="0" tIns="0" rIns="0" bIns="0" anchor="ctr"/>
          <a:lstStyle/>
          <a:p>
            <a:pPr marL="0" indent="0">
              <a:buNone/>
            </a:pPr>
            <a:r>
              <a:rPr sz="1400" b="1" spc="170">
                <a:solidFill>
                  <a:srgbClr val="E6EDF3"/>
                </a:solidFill>
                <a:latin typeface="Arial"/>
                <a:ea typeface="Arial"/>
                <a:cs typeface="Arial"/>
              </a:rPr>
              <a:t>PAPER</a:t>
            </a:r>
            <a:endParaRPr sz="1400"/>
          </a:p>
        </p:txBody>
      </p:sp>
      <p:sp>
        <p:nvSpPr>
          <p:cNvPr id="11" name="Shape 9">
            <a:extLst>
              <a:ext uri="{FF2B5EF4-FFF2-40B4-BE49-F238E27FC236}">
                <a16:creationId xmlns:a16="http://schemas.microsoft.com/office/drawing/2014/main" id="{FEAF873E-6728-413B-BFF3-D6271B071D15}"/>
              </a:ext>
            </a:extLst>
          </p:cNvPr>
          <p:cNvSpPr>
            <a:spLocks noGrp="1"/>
          </p:cNvSpPr>
          <p:nvPr/>
        </p:nvSpPr>
        <p:spPr>
          <a:xfrm>
            <a:off x="1005840" y="3172968"/>
            <a:ext cx="1444752" cy="914"/>
          </a:xfrm>
          <a:prstGeom prst="line">
            <a:avLst/>
          </a:prstGeom>
          <a:noFill/>
          <a:ln w="15240">
            <a:solidFill>
              <a:srgbClr val="30363D"/>
            </a:solidFill>
            <a:prstDash val="solid"/>
          </a:ln>
        </p:spPr>
        <p:txBody>
          <a:bodyPr/>
          <a:lstStyle/>
          <a:p>
            <a:endParaRPr lang="en-US"/>
          </a:p>
        </p:txBody>
      </p:sp>
      <p:sp>
        <p:nvSpPr>
          <p:cNvPr id="12" name="Shape 10">
            <a:extLst>
              <a:ext uri="{FF2B5EF4-FFF2-40B4-BE49-F238E27FC236}">
                <a16:creationId xmlns:a16="http://schemas.microsoft.com/office/drawing/2014/main" id="{7A94407F-A94E-4FF6-A995-6F273F1D77A0}"/>
              </a:ext>
            </a:extLst>
          </p:cNvPr>
          <p:cNvSpPr>
            <a:spLocks noGrp="1"/>
          </p:cNvSpPr>
          <p:nvPr/>
        </p:nvSpPr>
        <p:spPr>
          <a:xfrm>
            <a:off x="1005840" y="3383280"/>
            <a:ext cx="1444752" cy="914"/>
          </a:xfrm>
          <a:prstGeom prst="line">
            <a:avLst/>
          </a:prstGeom>
          <a:noFill/>
          <a:ln w="15240">
            <a:solidFill>
              <a:srgbClr val="30363D"/>
            </a:solidFill>
            <a:prstDash val="solid"/>
          </a:ln>
        </p:spPr>
        <p:txBody>
          <a:bodyPr/>
          <a:lstStyle/>
          <a:p>
            <a:endParaRPr lang="en-US"/>
          </a:p>
        </p:txBody>
      </p:sp>
      <p:sp>
        <p:nvSpPr>
          <p:cNvPr id="13" name="Shape 11">
            <a:extLst>
              <a:ext uri="{FF2B5EF4-FFF2-40B4-BE49-F238E27FC236}">
                <a16:creationId xmlns:a16="http://schemas.microsoft.com/office/drawing/2014/main" id="{F8AF3B90-3A73-44C0-A934-39B82317EC53}"/>
              </a:ext>
            </a:extLst>
          </p:cNvPr>
          <p:cNvSpPr>
            <a:spLocks noGrp="1"/>
          </p:cNvSpPr>
          <p:nvPr/>
        </p:nvSpPr>
        <p:spPr>
          <a:xfrm>
            <a:off x="1005840" y="3593592"/>
            <a:ext cx="1170432" cy="914"/>
          </a:xfrm>
          <a:prstGeom prst="line">
            <a:avLst/>
          </a:prstGeom>
          <a:noFill/>
          <a:ln w="15240">
            <a:solidFill>
              <a:srgbClr val="30363D"/>
            </a:solidFill>
            <a:prstDash val="solid"/>
          </a:ln>
        </p:spPr>
        <p:txBody>
          <a:bodyPr/>
          <a:lstStyle/>
          <a:p>
            <a:endParaRPr lang="en-US"/>
          </a:p>
        </p:txBody>
      </p:sp>
      <p:sp>
        <p:nvSpPr>
          <p:cNvPr id="14" name="Shape 12">
            <a:extLst>
              <a:ext uri="{FF2B5EF4-FFF2-40B4-BE49-F238E27FC236}">
                <a16:creationId xmlns:a16="http://schemas.microsoft.com/office/drawing/2014/main" id="{4E446D5F-4AEE-49FF-8B53-D7458D7148CA}"/>
              </a:ext>
            </a:extLst>
          </p:cNvPr>
          <p:cNvSpPr>
            <a:spLocks noGrp="1"/>
          </p:cNvSpPr>
          <p:nvPr/>
        </p:nvSpPr>
        <p:spPr>
          <a:xfrm>
            <a:off x="1005840" y="4069080"/>
            <a:ext cx="1463040" cy="667512"/>
          </a:xfrm>
          <a:prstGeom prst="rect">
            <a:avLst/>
          </a:prstGeom>
          <a:solidFill>
            <a:srgbClr val="161B22"/>
          </a:solidFill>
          <a:ln w="12700">
            <a:solidFill>
              <a:srgbClr val="30363D"/>
            </a:solidFill>
            <a:prstDash val="solid"/>
          </a:ln>
        </p:spPr>
        <p:txBody>
          <a:bodyPr/>
          <a:lstStyle/>
          <a:p>
            <a:endParaRPr lang="en-US"/>
          </a:p>
        </p:txBody>
      </p:sp>
      <p:sp>
        <p:nvSpPr>
          <p:cNvPr id="15" name="Text 13">
            <a:extLst>
              <a:ext uri="{FF2B5EF4-FFF2-40B4-BE49-F238E27FC236}">
                <a16:creationId xmlns:a16="http://schemas.microsoft.com/office/drawing/2014/main" id="{D987A69C-FCF6-4850-8110-A8B2EE520FEA}"/>
              </a:ext>
            </a:extLst>
          </p:cNvPr>
          <p:cNvSpPr>
            <a:spLocks noGrp="1"/>
          </p:cNvSpPr>
          <p:nvPr/>
        </p:nvSpPr>
        <p:spPr>
          <a:xfrm>
            <a:off x="1005840" y="4270248"/>
            <a:ext cx="1463040" cy="274320"/>
          </a:xfrm>
          <a:prstGeom prst="rect">
            <a:avLst/>
          </a:prstGeom>
          <a:noFill/>
        </p:spPr>
        <p:txBody>
          <a:bodyPr wrap="square" lIns="0" tIns="0" rIns="0" bIns="0" anchor="ctr"/>
          <a:lstStyle/>
          <a:p>
            <a:pPr marL="0" indent="0" algn="ctr">
              <a:buNone/>
            </a:pPr>
            <a:r>
              <a:rPr sz="1400">
                <a:solidFill>
                  <a:srgbClr val="3FB950"/>
                </a:solidFill>
                <a:latin typeface="Arial"/>
                <a:ea typeface="Arial"/>
                <a:cs typeface="Arial"/>
              </a:rPr>
              <a:t>Figure 3</a:t>
            </a:r>
            <a:endParaRPr sz="1400"/>
          </a:p>
        </p:txBody>
      </p:sp>
      <p:sp>
        <p:nvSpPr>
          <p:cNvPr id="16" name="Shape 14">
            <a:extLst>
              <a:ext uri="{FF2B5EF4-FFF2-40B4-BE49-F238E27FC236}">
                <a16:creationId xmlns:a16="http://schemas.microsoft.com/office/drawing/2014/main" id="{3C785F8C-3F41-46CD-A58B-9F7721FC6CBF}"/>
              </a:ext>
            </a:extLst>
          </p:cNvPr>
          <p:cNvSpPr>
            <a:spLocks noGrp="1"/>
          </p:cNvSpPr>
          <p:nvPr/>
        </p:nvSpPr>
        <p:spPr>
          <a:xfrm>
            <a:off x="3063240" y="3685032"/>
            <a:ext cx="841248" cy="914"/>
          </a:xfrm>
          <a:prstGeom prst="line">
            <a:avLst/>
          </a:prstGeom>
          <a:noFill/>
          <a:ln w="25400">
            <a:solidFill>
              <a:srgbClr val="3FB950"/>
            </a:solidFill>
            <a:prstDash val="solid"/>
            <a:tailEnd type="triangle"/>
          </a:ln>
        </p:spPr>
        <p:txBody>
          <a:bodyPr/>
          <a:lstStyle/>
          <a:p>
            <a:endParaRPr lang="en-US"/>
          </a:p>
        </p:txBody>
      </p:sp>
      <p:sp>
        <p:nvSpPr>
          <p:cNvPr id="17" name="Shape 15">
            <a:extLst>
              <a:ext uri="{FF2B5EF4-FFF2-40B4-BE49-F238E27FC236}">
                <a16:creationId xmlns:a16="http://schemas.microsoft.com/office/drawing/2014/main" id="{4DAD96C5-74CD-4A81-8522-7AF2AF104494}"/>
              </a:ext>
            </a:extLst>
          </p:cNvPr>
          <p:cNvSpPr>
            <a:spLocks noGrp="1"/>
          </p:cNvSpPr>
          <p:nvPr/>
        </p:nvSpPr>
        <p:spPr>
          <a:xfrm>
            <a:off x="4197096" y="2295144"/>
            <a:ext cx="2194560" cy="2907792"/>
          </a:xfrm>
          <a:prstGeom prst="rect">
            <a:avLst/>
          </a:prstGeom>
          <a:solidFill>
            <a:srgbClr val="3FB950"/>
          </a:solidFill>
          <a:ln w="12700">
            <a:solidFill>
              <a:srgbClr val="3FB950"/>
            </a:solidFill>
            <a:prstDash val="solid"/>
          </a:ln>
        </p:spPr>
        <p:txBody>
          <a:bodyPr/>
          <a:lstStyle/>
          <a:p>
            <a:endParaRPr lang="en-US"/>
          </a:p>
        </p:txBody>
      </p:sp>
      <p:sp>
        <p:nvSpPr>
          <p:cNvPr id="18" name="Shape 16">
            <a:extLst>
              <a:ext uri="{FF2B5EF4-FFF2-40B4-BE49-F238E27FC236}">
                <a16:creationId xmlns:a16="http://schemas.microsoft.com/office/drawing/2014/main" id="{52CE925B-932C-4C7E-A7F0-4F79F4520DED}"/>
              </a:ext>
            </a:extLst>
          </p:cNvPr>
          <p:cNvSpPr>
            <a:spLocks noGrp="1"/>
          </p:cNvSpPr>
          <p:nvPr/>
        </p:nvSpPr>
        <p:spPr>
          <a:xfrm>
            <a:off x="4836810" y="2911450"/>
            <a:ext cx="933420" cy="742493"/>
          </a:xfrm>
          <a:prstGeom prst="rect">
            <a:avLst/>
          </a:prstGeom>
          <a:solidFill>
            <a:srgbClr val="3FB950"/>
          </a:solidFill>
          <a:ln w="12700">
            <a:solidFill>
              <a:srgbClr val="E6EDF3"/>
            </a:solidFill>
            <a:prstDash val="solid"/>
          </a:ln>
        </p:spPr>
        <p:txBody>
          <a:bodyPr/>
          <a:lstStyle/>
          <a:p>
            <a:endParaRPr lang="en-US"/>
          </a:p>
        </p:txBody>
      </p:sp>
      <p:sp>
        <p:nvSpPr>
          <p:cNvPr id="19" name="Shape 17">
            <a:extLst>
              <a:ext uri="{FF2B5EF4-FFF2-40B4-BE49-F238E27FC236}">
                <a16:creationId xmlns:a16="http://schemas.microsoft.com/office/drawing/2014/main" id="{8095F607-D250-4481-82D9-EAD4DB69DAA0}"/>
              </a:ext>
            </a:extLst>
          </p:cNvPr>
          <p:cNvSpPr>
            <a:spLocks noGrp="1"/>
          </p:cNvSpPr>
          <p:nvPr/>
        </p:nvSpPr>
        <p:spPr>
          <a:xfrm>
            <a:off x="4836810" y="3074798"/>
            <a:ext cx="933420" cy="914"/>
          </a:xfrm>
          <a:prstGeom prst="line">
            <a:avLst/>
          </a:prstGeom>
          <a:noFill/>
          <a:ln w="12700">
            <a:solidFill>
              <a:srgbClr val="E6EDF3"/>
            </a:solidFill>
            <a:prstDash val="solid"/>
          </a:ln>
        </p:spPr>
        <p:txBody>
          <a:bodyPr/>
          <a:lstStyle/>
          <a:p>
            <a:endParaRPr lang="en-US"/>
          </a:p>
        </p:txBody>
      </p:sp>
      <p:sp>
        <p:nvSpPr>
          <p:cNvPr id="20" name="Text 18">
            <a:extLst>
              <a:ext uri="{FF2B5EF4-FFF2-40B4-BE49-F238E27FC236}">
                <a16:creationId xmlns:a16="http://schemas.microsoft.com/office/drawing/2014/main" id="{2572DE4F-3664-4210-BFC4-F5482A04ACEA}"/>
              </a:ext>
            </a:extLst>
          </p:cNvPr>
          <p:cNvSpPr>
            <a:spLocks noGrp="1"/>
          </p:cNvSpPr>
          <p:nvPr/>
        </p:nvSpPr>
        <p:spPr>
          <a:xfrm>
            <a:off x="4967489" y="3111923"/>
            <a:ext cx="653394" cy="415796"/>
          </a:xfrm>
          <a:prstGeom prst="rect">
            <a:avLst/>
          </a:prstGeom>
          <a:noFill/>
        </p:spPr>
        <p:txBody>
          <a:bodyPr wrap="square" lIns="0" tIns="0" rIns="0" bIns="0" anchor="ctr"/>
          <a:lstStyle/>
          <a:p>
            <a:pPr marL="0" indent="0">
              <a:buNone/>
            </a:pPr>
            <a:r>
              <a:rPr sz="2042" b="1">
                <a:solidFill>
                  <a:srgbClr val="0D1117"/>
                </a:solidFill>
                <a:latin typeface="Arial"/>
                <a:ea typeface="Arial"/>
                <a:cs typeface="Arial"/>
              </a:rPr>
              <a:t>›_</a:t>
            </a:r>
            <a:endParaRPr sz="2042"/>
          </a:p>
        </p:txBody>
      </p:sp>
      <p:sp>
        <p:nvSpPr>
          <p:cNvPr id="21" name="Text 19">
            <a:extLst>
              <a:ext uri="{FF2B5EF4-FFF2-40B4-BE49-F238E27FC236}">
                <a16:creationId xmlns:a16="http://schemas.microsoft.com/office/drawing/2014/main" id="{0A10B9CC-679B-47B4-A6E1-6A629D0B07DB}"/>
              </a:ext>
            </a:extLst>
          </p:cNvPr>
          <p:cNvSpPr>
            <a:spLocks noGrp="1"/>
          </p:cNvSpPr>
          <p:nvPr/>
        </p:nvSpPr>
        <p:spPr>
          <a:xfrm>
            <a:off x="4197096" y="4343400"/>
            <a:ext cx="2194560" cy="320040"/>
          </a:xfrm>
          <a:prstGeom prst="rect">
            <a:avLst/>
          </a:prstGeom>
          <a:noFill/>
        </p:spPr>
        <p:txBody>
          <a:bodyPr wrap="square" lIns="0" tIns="0" rIns="0" bIns="0" anchor="ctr"/>
          <a:lstStyle/>
          <a:p>
            <a:pPr marL="0" indent="0" algn="ctr">
              <a:buNone/>
            </a:pPr>
            <a:r>
              <a:rPr sz="2100" b="1" spc="160">
                <a:solidFill>
                  <a:srgbClr val="0D1117"/>
                </a:solidFill>
                <a:latin typeface="Arial"/>
                <a:ea typeface="Arial"/>
                <a:cs typeface="Arial"/>
              </a:rPr>
              <a:t>SKILL</a:t>
            </a:r>
            <a:endParaRPr sz="2100"/>
          </a:p>
        </p:txBody>
      </p:sp>
      <p:sp>
        <p:nvSpPr>
          <p:cNvPr id="22" name="Shape 20">
            <a:extLst>
              <a:ext uri="{FF2B5EF4-FFF2-40B4-BE49-F238E27FC236}">
                <a16:creationId xmlns:a16="http://schemas.microsoft.com/office/drawing/2014/main" id="{82857158-33AA-4F2E-A651-CAA33047DC3B}"/>
              </a:ext>
            </a:extLst>
          </p:cNvPr>
          <p:cNvSpPr>
            <a:spLocks noGrp="1"/>
          </p:cNvSpPr>
          <p:nvPr/>
        </p:nvSpPr>
        <p:spPr>
          <a:xfrm>
            <a:off x="6528816" y="3730752"/>
            <a:ext cx="1060704" cy="914"/>
          </a:xfrm>
          <a:prstGeom prst="line">
            <a:avLst/>
          </a:prstGeom>
          <a:noFill/>
          <a:ln w="19050">
            <a:solidFill>
              <a:srgbClr val="3FB950"/>
            </a:solidFill>
            <a:prstDash val="solid"/>
          </a:ln>
        </p:spPr>
        <p:txBody>
          <a:bodyPr/>
          <a:lstStyle/>
          <a:p>
            <a:endParaRPr lang="en-US"/>
          </a:p>
        </p:txBody>
      </p:sp>
      <p:sp>
        <p:nvSpPr>
          <p:cNvPr id="23" name="Shape 21">
            <a:extLst>
              <a:ext uri="{FF2B5EF4-FFF2-40B4-BE49-F238E27FC236}">
                <a16:creationId xmlns:a16="http://schemas.microsoft.com/office/drawing/2014/main" id="{40B75B36-4849-40A3-997A-DC59A1556D3C}"/>
              </a:ext>
            </a:extLst>
          </p:cNvPr>
          <p:cNvSpPr>
            <a:spLocks noGrp="1"/>
          </p:cNvSpPr>
          <p:nvPr/>
        </p:nvSpPr>
        <p:spPr>
          <a:xfrm>
            <a:off x="7589520" y="2505456"/>
            <a:ext cx="914" cy="2514600"/>
          </a:xfrm>
          <a:prstGeom prst="line">
            <a:avLst/>
          </a:prstGeom>
          <a:noFill/>
          <a:ln w="19050">
            <a:solidFill>
              <a:srgbClr val="3FB950"/>
            </a:solidFill>
            <a:prstDash val="solid"/>
          </a:ln>
        </p:spPr>
        <p:txBody>
          <a:bodyPr/>
          <a:lstStyle/>
          <a:p>
            <a:endParaRPr lang="en-US"/>
          </a:p>
        </p:txBody>
      </p:sp>
      <p:sp>
        <p:nvSpPr>
          <p:cNvPr id="24" name="Shape 22">
            <a:extLst>
              <a:ext uri="{FF2B5EF4-FFF2-40B4-BE49-F238E27FC236}">
                <a16:creationId xmlns:a16="http://schemas.microsoft.com/office/drawing/2014/main" id="{9EB29834-BCCF-4B79-B41B-66D5372F8917}"/>
              </a:ext>
            </a:extLst>
          </p:cNvPr>
          <p:cNvSpPr>
            <a:spLocks noGrp="1"/>
          </p:cNvSpPr>
          <p:nvPr/>
        </p:nvSpPr>
        <p:spPr>
          <a:xfrm>
            <a:off x="7589520" y="2505456"/>
            <a:ext cx="749808" cy="914"/>
          </a:xfrm>
          <a:prstGeom prst="line">
            <a:avLst/>
          </a:prstGeom>
          <a:noFill/>
          <a:ln w="17780">
            <a:solidFill>
              <a:srgbClr val="3FB950"/>
            </a:solidFill>
            <a:prstDash val="solid"/>
            <a:tailEnd type="triangle"/>
          </a:ln>
        </p:spPr>
        <p:txBody>
          <a:bodyPr/>
          <a:lstStyle/>
          <a:p>
            <a:endParaRPr lang="en-US"/>
          </a:p>
        </p:txBody>
      </p:sp>
      <p:sp>
        <p:nvSpPr>
          <p:cNvPr id="25" name="Shape 23">
            <a:extLst>
              <a:ext uri="{FF2B5EF4-FFF2-40B4-BE49-F238E27FC236}">
                <a16:creationId xmlns:a16="http://schemas.microsoft.com/office/drawing/2014/main" id="{915D48F1-41A6-4180-B6F6-D3D3E509F735}"/>
              </a:ext>
            </a:extLst>
          </p:cNvPr>
          <p:cNvSpPr>
            <a:spLocks noGrp="1"/>
          </p:cNvSpPr>
          <p:nvPr/>
        </p:nvSpPr>
        <p:spPr>
          <a:xfrm>
            <a:off x="8476488" y="2157984"/>
            <a:ext cx="530352" cy="731520"/>
          </a:xfrm>
          <a:prstGeom prst="rect">
            <a:avLst/>
          </a:prstGeom>
          <a:solidFill>
            <a:srgbClr val="161B22"/>
          </a:solidFill>
          <a:ln w="12700">
            <a:solidFill>
              <a:srgbClr val="3FB950"/>
            </a:solidFill>
            <a:prstDash val="solid"/>
          </a:ln>
        </p:spPr>
        <p:txBody>
          <a:bodyPr/>
          <a:lstStyle/>
          <a:p>
            <a:endParaRPr lang="en-US"/>
          </a:p>
        </p:txBody>
      </p:sp>
      <p:sp>
        <p:nvSpPr>
          <p:cNvPr id="26" name="Shape 24">
            <a:extLst>
              <a:ext uri="{FF2B5EF4-FFF2-40B4-BE49-F238E27FC236}">
                <a16:creationId xmlns:a16="http://schemas.microsoft.com/office/drawing/2014/main" id="{533837EA-B3B0-46DB-9F57-B90D9E3FA547}"/>
              </a:ext>
            </a:extLst>
          </p:cNvPr>
          <p:cNvSpPr>
            <a:spLocks noGrp="1"/>
          </p:cNvSpPr>
          <p:nvPr/>
        </p:nvSpPr>
        <p:spPr>
          <a:xfrm>
            <a:off x="8577255" y="2392070"/>
            <a:ext cx="328818" cy="914"/>
          </a:xfrm>
          <a:prstGeom prst="line">
            <a:avLst/>
          </a:prstGeom>
          <a:noFill/>
          <a:ln w="17780">
            <a:solidFill>
              <a:srgbClr val="3FB950"/>
            </a:solidFill>
            <a:prstDash val="solid"/>
          </a:ln>
        </p:spPr>
        <p:txBody>
          <a:bodyPr/>
          <a:lstStyle/>
          <a:p>
            <a:endParaRPr lang="en-US"/>
          </a:p>
        </p:txBody>
      </p:sp>
      <p:sp>
        <p:nvSpPr>
          <p:cNvPr id="27" name="Shape 25">
            <a:extLst>
              <a:ext uri="{FF2B5EF4-FFF2-40B4-BE49-F238E27FC236}">
                <a16:creationId xmlns:a16="http://schemas.microsoft.com/office/drawing/2014/main" id="{94C545F9-20A1-4777-B887-5817E8575609}"/>
              </a:ext>
            </a:extLst>
          </p:cNvPr>
          <p:cNvSpPr>
            <a:spLocks noGrp="1"/>
          </p:cNvSpPr>
          <p:nvPr/>
        </p:nvSpPr>
        <p:spPr>
          <a:xfrm>
            <a:off x="8577255" y="2516429"/>
            <a:ext cx="328818" cy="914"/>
          </a:xfrm>
          <a:prstGeom prst="line">
            <a:avLst/>
          </a:prstGeom>
          <a:noFill/>
          <a:ln w="17780">
            <a:solidFill>
              <a:srgbClr val="3FB950"/>
            </a:solidFill>
            <a:prstDash val="solid"/>
          </a:ln>
        </p:spPr>
        <p:txBody>
          <a:bodyPr/>
          <a:lstStyle/>
          <a:p>
            <a:endParaRPr lang="en-US"/>
          </a:p>
        </p:txBody>
      </p:sp>
      <p:sp>
        <p:nvSpPr>
          <p:cNvPr id="28" name="Shape 26">
            <a:extLst>
              <a:ext uri="{FF2B5EF4-FFF2-40B4-BE49-F238E27FC236}">
                <a16:creationId xmlns:a16="http://schemas.microsoft.com/office/drawing/2014/main" id="{588FE704-2920-4958-B349-0F925D389064}"/>
              </a:ext>
            </a:extLst>
          </p:cNvPr>
          <p:cNvSpPr>
            <a:spLocks noGrp="1"/>
          </p:cNvSpPr>
          <p:nvPr/>
        </p:nvSpPr>
        <p:spPr>
          <a:xfrm>
            <a:off x="8577255" y="2640787"/>
            <a:ext cx="238658" cy="914"/>
          </a:xfrm>
          <a:prstGeom prst="line">
            <a:avLst/>
          </a:prstGeom>
          <a:noFill/>
          <a:ln w="17780">
            <a:solidFill>
              <a:srgbClr val="3FB950"/>
            </a:solidFill>
            <a:prstDash val="solid"/>
          </a:ln>
        </p:spPr>
        <p:txBody>
          <a:bodyPr/>
          <a:lstStyle/>
          <a:p>
            <a:endParaRPr lang="en-US"/>
          </a:p>
        </p:txBody>
      </p:sp>
      <p:sp>
        <p:nvSpPr>
          <p:cNvPr id="29" name="Text 27">
            <a:extLst>
              <a:ext uri="{FF2B5EF4-FFF2-40B4-BE49-F238E27FC236}">
                <a16:creationId xmlns:a16="http://schemas.microsoft.com/office/drawing/2014/main" id="{DCDECB6F-45D0-444A-87AB-8BD495876375}"/>
              </a:ext>
            </a:extLst>
          </p:cNvPr>
          <p:cNvSpPr>
            <a:spLocks noGrp="1"/>
          </p:cNvSpPr>
          <p:nvPr/>
        </p:nvSpPr>
        <p:spPr>
          <a:xfrm>
            <a:off x="9253728" y="2295144"/>
            <a:ext cx="2249424" cy="365760"/>
          </a:xfrm>
          <a:prstGeom prst="rect">
            <a:avLst/>
          </a:prstGeom>
          <a:noFill/>
        </p:spPr>
        <p:txBody>
          <a:bodyPr wrap="square" lIns="0" tIns="0" rIns="0" bIns="0" anchor="ctr"/>
          <a:lstStyle/>
          <a:p>
            <a:pPr marL="0" indent="0">
              <a:buNone/>
            </a:pPr>
            <a:r>
              <a:rPr sz="2500" b="1">
                <a:solidFill>
                  <a:srgbClr val="E6EDF3"/>
                </a:solidFill>
                <a:latin typeface="Arial"/>
                <a:ea typeface="Arial"/>
                <a:cs typeface="Arial"/>
              </a:rPr>
              <a:t>Replay</a:t>
            </a:r>
            <a:endParaRPr sz="2500"/>
          </a:p>
        </p:txBody>
      </p:sp>
      <p:sp>
        <p:nvSpPr>
          <p:cNvPr id="30" name="Shape 28">
            <a:extLst>
              <a:ext uri="{FF2B5EF4-FFF2-40B4-BE49-F238E27FC236}">
                <a16:creationId xmlns:a16="http://schemas.microsoft.com/office/drawing/2014/main" id="{2BDA03B4-29B0-43FD-8B71-5D12B5B48511}"/>
              </a:ext>
            </a:extLst>
          </p:cNvPr>
          <p:cNvSpPr>
            <a:spLocks noGrp="1"/>
          </p:cNvSpPr>
          <p:nvPr/>
        </p:nvSpPr>
        <p:spPr>
          <a:xfrm>
            <a:off x="7589520" y="3758184"/>
            <a:ext cx="749808" cy="914"/>
          </a:xfrm>
          <a:prstGeom prst="line">
            <a:avLst/>
          </a:prstGeom>
          <a:noFill/>
          <a:ln w="17780">
            <a:solidFill>
              <a:srgbClr val="3FB950"/>
            </a:solidFill>
            <a:prstDash val="solid"/>
            <a:tailEnd type="triangle"/>
          </a:ln>
        </p:spPr>
        <p:txBody>
          <a:bodyPr/>
          <a:lstStyle/>
          <a:p>
            <a:endParaRPr lang="en-US"/>
          </a:p>
        </p:txBody>
      </p:sp>
      <p:sp>
        <p:nvSpPr>
          <p:cNvPr id="31" name="Shape 29">
            <a:extLst>
              <a:ext uri="{FF2B5EF4-FFF2-40B4-BE49-F238E27FC236}">
                <a16:creationId xmlns:a16="http://schemas.microsoft.com/office/drawing/2014/main" id="{18824BF5-D2D3-40AC-9B50-1F2D7D83EC7A}"/>
              </a:ext>
            </a:extLst>
          </p:cNvPr>
          <p:cNvSpPr>
            <a:spLocks noGrp="1"/>
          </p:cNvSpPr>
          <p:nvPr/>
        </p:nvSpPr>
        <p:spPr>
          <a:xfrm>
            <a:off x="8476488" y="3410712"/>
            <a:ext cx="530352" cy="731520"/>
          </a:xfrm>
          <a:prstGeom prst="rect">
            <a:avLst/>
          </a:prstGeom>
          <a:solidFill>
            <a:srgbClr val="161B22"/>
          </a:solidFill>
          <a:ln w="12700">
            <a:solidFill>
              <a:srgbClr val="3FB950"/>
            </a:solidFill>
            <a:prstDash val="solid"/>
          </a:ln>
        </p:spPr>
        <p:txBody>
          <a:bodyPr/>
          <a:lstStyle/>
          <a:p>
            <a:endParaRPr lang="en-US"/>
          </a:p>
        </p:txBody>
      </p:sp>
      <p:sp>
        <p:nvSpPr>
          <p:cNvPr id="32" name="Shape 30">
            <a:extLst>
              <a:ext uri="{FF2B5EF4-FFF2-40B4-BE49-F238E27FC236}">
                <a16:creationId xmlns:a16="http://schemas.microsoft.com/office/drawing/2014/main" id="{3880744A-D088-448F-9BB9-34E9E048935B}"/>
              </a:ext>
            </a:extLst>
          </p:cNvPr>
          <p:cNvSpPr>
            <a:spLocks noGrp="1"/>
          </p:cNvSpPr>
          <p:nvPr/>
        </p:nvSpPr>
        <p:spPr>
          <a:xfrm>
            <a:off x="8577255" y="3644798"/>
            <a:ext cx="328818" cy="914"/>
          </a:xfrm>
          <a:prstGeom prst="line">
            <a:avLst/>
          </a:prstGeom>
          <a:noFill/>
          <a:ln w="17780">
            <a:solidFill>
              <a:srgbClr val="3FB950"/>
            </a:solidFill>
            <a:prstDash val="solid"/>
          </a:ln>
        </p:spPr>
        <p:txBody>
          <a:bodyPr/>
          <a:lstStyle/>
          <a:p>
            <a:endParaRPr lang="en-US"/>
          </a:p>
        </p:txBody>
      </p:sp>
      <p:sp>
        <p:nvSpPr>
          <p:cNvPr id="33" name="Shape 31">
            <a:extLst>
              <a:ext uri="{FF2B5EF4-FFF2-40B4-BE49-F238E27FC236}">
                <a16:creationId xmlns:a16="http://schemas.microsoft.com/office/drawing/2014/main" id="{55DF7AE4-A090-4760-A9CA-F0F29184601C}"/>
              </a:ext>
            </a:extLst>
          </p:cNvPr>
          <p:cNvSpPr>
            <a:spLocks noGrp="1"/>
          </p:cNvSpPr>
          <p:nvPr/>
        </p:nvSpPr>
        <p:spPr>
          <a:xfrm>
            <a:off x="8577255" y="3769157"/>
            <a:ext cx="328818" cy="914"/>
          </a:xfrm>
          <a:prstGeom prst="line">
            <a:avLst/>
          </a:prstGeom>
          <a:noFill/>
          <a:ln w="17780">
            <a:solidFill>
              <a:srgbClr val="3FB950"/>
            </a:solidFill>
            <a:prstDash val="solid"/>
          </a:ln>
        </p:spPr>
        <p:txBody>
          <a:bodyPr/>
          <a:lstStyle/>
          <a:p>
            <a:endParaRPr lang="en-US"/>
          </a:p>
        </p:txBody>
      </p:sp>
      <p:sp>
        <p:nvSpPr>
          <p:cNvPr id="34" name="Shape 32">
            <a:extLst>
              <a:ext uri="{FF2B5EF4-FFF2-40B4-BE49-F238E27FC236}">
                <a16:creationId xmlns:a16="http://schemas.microsoft.com/office/drawing/2014/main" id="{E6391175-295D-4F52-8920-53C10E4C0511}"/>
              </a:ext>
            </a:extLst>
          </p:cNvPr>
          <p:cNvSpPr>
            <a:spLocks noGrp="1"/>
          </p:cNvSpPr>
          <p:nvPr/>
        </p:nvSpPr>
        <p:spPr>
          <a:xfrm>
            <a:off x="8577255" y="3893515"/>
            <a:ext cx="238658" cy="914"/>
          </a:xfrm>
          <a:prstGeom prst="line">
            <a:avLst/>
          </a:prstGeom>
          <a:noFill/>
          <a:ln w="17780">
            <a:solidFill>
              <a:srgbClr val="3FB950"/>
            </a:solidFill>
            <a:prstDash val="solid"/>
          </a:ln>
        </p:spPr>
        <p:txBody>
          <a:bodyPr/>
          <a:lstStyle/>
          <a:p>
            <a:endParaRPr lang="en-US"/>
          </a:p>
        </p:txBody>
      </p:sp>
      <p:sp>
        <p:nvSpPr>
          <p:cNvPr id="35" name="Text 33">
            <a:extLst>
              <a:ext uri="{FF2B5EF4-FFF2-40B4-BE49-F238E27FC236}">
                <a16:creationId xmlns:a16="http://schemas.microsoft.com/office/drawing/2014/main" id="{5383F373-BAC3-421B-8E13-3B8300FCB5C7}"/>
              </a:ext>
            </a:extLst>
          </p:cNvPr>
          <p:cNvSpPr>
            <a:spLocks noGrp="1"/>
          </p:cNvSpPr>
          <p:nvPr/>
        </p:nvSpPr>
        <p:spPr>
          <a:xfrm>
            <a:off x="9253728" y="3547872"/>
            <a:ext cx="2249424" cy="365760"/>
          </a:xfrm>
          <a:prstGeom prst="rect">
            <a:avLst/>
          </a:prstGeom>
          <a:noFill/>
        </p:spPr>
        <p:txBody>
          <a:bodyPr wrap="square" lIns="0" tIns="0" rIns="0" bIns="0" anchor="ctr"/>
          <a:lstStyle/>
          <a:p>
            <a:pPr marL="0" indent="0">
              <a:buNone/>
            </a:pPr>
            <a:r>
              <a:rPr sz="2500" b="1">
                <a:solidFill>
                  <a:srgbClr val="E6EDF3"/>
                </a:solidFill>
                <a:latin typeface="Arial"/>
                <a:ea typeface="Arial"/>
                <a:cs typeface="Arial"/>
              </a:rPr>
              <a:t>Reuse</a:t>
            </a:r>
            <a:endParaRPr sz="2500"/>
          </a:p>
        </p:txBody>
      </p:sp>
      <p:sp>
        <p:nvSpPr>
          <p:cNvPr id="36" name="Shape 34">
            <a:extLst>
              <a:ext uri="{FF2B5EF4-FFF2-40B4-BE49-F238E27FC236}">
                <a16:creationId xmlns:a16="http://schemas.microsoft.com/office/drawing/2014/main" id="{409A707B-F844-450A-9319-959878BB35C7}"/>
              </a:ext>
            </a:extLst>
          </p:cNvPr>
          <p:cNvSpPr>
            <a:spLocks noGrp="1"/>
          </p:cNvSpPr>
          <p:nvPr/>
        </p:nvSpPr>
        <p:spPr>
          <a:xfrm>
            <a:off x="7589520" y="5010912"/>
            <a:ext cx="749808" cy="914"/>
          </a:xfrm>
          <a:prstGeom prst="line">
            <a:avLst/>
          </a:prstGeom>
          <a:noFill/>
          <a:ln w="17780">
            <a:solidFill>
              <a:srgbClr val="3FB950"/>
            </a:solidFill>
            <a:prstDash val="solid"/>
            <a:tailEnd type="triangle"/>
          </a:ln>
        </p:spPr>
        <p:txBody>
          <a:bodyPr/>
          <a:lstStyle/>
          <a:p>
            <a:endParaRPr lang="en-US"/>
          </a:p>
        </p:txBody>
      </p:sp>
      <p:sp>
        <p:nvSpPr>
          <p:cNvPr id="37" name="Shape 35">
            <a:extLst>
              <a:ext uri="{FF2B5EF4-FFF2-40B4-BE49-F238E27FC236}">
                <a16:creationId xmlns:a16="http://schemas.microsoft.com/office/drawing/2014/main" id="{6691FD80-869D-4126-85B9-71D0237FC2B1}"/>
              </a:ext>
            </a:extLst>
          </p:cNvPr>
          <p:cNvSpPr>
            <a:spLocks noGrp="1"/>
          </p:cNvSpPr>
          <p:nvPr/>
        </p:nvSpPr>
        <p:spPr>
          <a:xfrm>
            <a:off x="8476488" y="4663440"/>
            <a:ext cx="530352" cy="731520"/>
          </a:xfrm>
          <a:prstGeom prst="rect">
            <a:avLst/>
          </a:prstGeom>
          <a:solidFill>
            <a:srgbClr val="161B22"/>
          </a:solidFill>
          <a:ln w="12700">
            <a:solidFill>
              <a:srgbClr val="3FB950"/>
            </a:solidFill>
            <a:prstDash val="solid"/>
          </a:ln>
        </p:spPr>
        <p:txBody>
          <a:bodyPr/>
          <a:lstStyle/>
          <a:p>
            <a:endParaRPr lang="en-US"/>
          </a:p>
        </p:txBody>
      </p:sp>
      <p:sp>
        <p:nvSpPr>
          <p:cNvPr id="38" name="Shape 36">
            <a:extLst>
              <a:ext uri="{FF2B5EF4-FFF2-40B4-BE49-F238E27FC236}">
                <a16:creationId xmlns:a16="http://schemas.microsoft.com/office/drawing/2014/main" id="{AFEDCA6F-2641-4BF8-94D4-9C60548E946B}"/>
              </a:ext>
            </a:extLst>
          </p:cNvPr>
          <p:cNvSpPr>
            <a:spLocks noGrp="1"/>
          </p:cNvSpPr>
          <p:nvPr/>
        </p:nvSpPr>
        <p:spPr>
          <a:xfrm>
            <a:off x="8577255" y="4897526"/>
            <a:ext cx="328818" cy="914"/>
          </a:xfrm>
          <a:prstGeom prst="line">
            <a:avLst/>
          </a:prstGeom>
          <a:noFill/>
          <a:ln w="17780">
            <a:solidFill>
              <a:srgbClr val="3FB950"/>
            </a:solidFill>
            <a:prstDash val="solid"/>
          </a:ln>
        </p:spPr>
        <p:txBody>
          <a:bodyPr/>
          <a:lstStyle/>
          <a:p>
            <a:endParaRPr lang="en-US"/>
          </a:p>
        </p:txBody>
      </p:sp>
      <p:sp>
        <p:nvSpPr>
          <p:cNvPr id="39" name="Shape 37">
            <a:extLst>
              <a:ext uri="{FF2B5EF4-FFF2-40B4-BE49-F238E27FC236}">
                <a16:creationId xmlns:a16="http://schemas.microsoft.com/office/drawing/2014/main" id="{76E4882D-4B14-4D88-901D-4C7B01236787}"/>
              </a:ext>
            </a:extLst>
          </p:cNvPr>
          <p:cNvSpPr>
            <a:spLocks noGrp="1"/>
          </p:cNvSpPr>
          <p:nvPr/>
        </p:nvSpPr>
        <p:spPr>
          <a:xfrm>
            <a:off x="8577255" y="5021885"/>
            <a:ext cx="328818" cy="914"/>
          </a:xfrm>
          <a:prstGeom prst="line">
            <a:avLst/>
          </a:prstGeom>
          <a:noFill/>
          <a:ln w="17780">
            <a:solidFill>
              <a:srgbClr val="3FB950"/>
            </a:solidFill>
            <a:prstDash val="solid"/>
          </a:ln>
        </p:spPr>
        <p:txBody>
          <a:bodyPr/>
          <a:lstStyle/>
          <a:p>
            <a:endParaRPr lang="en-US"/>
          </a:p>
        </p:txBody>
      </p:sp>
      <p:sp>
        <p:nvSpPr>
          <p:cNvPr id="40" name="Shape 38">
            <a:extLst>
              <a:ext uri="{FF2B5EF4-FFF2-40B4-BE49-F238E27FC236}">
                <a16:creationId xmlns:a16="http://schemas.microsoft.com/office/drawing/2014/main" id="{F8F7A2D9-E573-4FDA-B9D3-460DA54CBE72}"/>
              </a:ext>
            </a:extLst>
          </p:cNvPr>
          <p:cNvSpPr>
            <a:spLocks noGrp="1"/>
          </p:cNvSpPr>
          <p:nvPr/>
        </p:nvSpPr>
        <p:spPr>
          <a:xfrm>
            <a:off x="8577255" y="5146243"/>
            <a:ext cx="238658" cy="914"/>
          </a:xfrm>
          <a:prstGeom prst="line">
            <a:avLst/>
          </a:prstGeom>
          <a:noFill/>
          <a:ln w="17780">
            <a:solidFill>
              <a:srgbClr val="3FB950"/>
            </a:solidFill>
            <a:prstDash val="solid"/>
          </a:ln>
        </p:spPr>
        <p:txBody>
          <a:bodyPr/>
          <a:lstStyle/>
          <a:p>
            <a:endParaRPr lang="en-US"/>
          </a:p>
        </p:txBody>
      </p:sp>
      <p:sp>
        <p:nvSpPr>
          <p:cNvPr id="41" name="Text 39">
            <a:extLst>
              <a:ext uri="{FF2B5EF4-FFF2-40B4-BE49-F238E27FC236}">
                <a16:creationId xmlns:a16="http://schemas.microsoft.com/office/drawing/2014/main" id="{F9954ED8-CBBF-48E4-8D5E-8DB037AA7A1D}"/>
              </a:ext>
            </a:extLst>
          </p:cNvPr>
          <p:cNvSpPr>
            <a:spLocks noGrp="1"/>
          </p:cNvSpPr>
          <p:nvPr/>
        </p:nvSpPr>
        <p:spPr>
          <a:xfrm>
            <a:off x="9253728" y="4800600"/>
            <a:ext cx="2249424" cy="365760"/>
          </a:xfrm>
          <a:prstGeom prst="rect">
            <a:avLst/>
          </a:prstGeom>
          <a:noFill/>
        </p:spPr>
        <p:txBody>
          <a:bodyPr wrap="square" lIns="0" tIns="0" rIns="0" bIns="0" anchor="ctr"/>
          <a:lstStyle/>
          <a:p>
            <a:pPr marL="0" indent="0">
              <a:buNone/>
            </a:pPr>
            <a:r>
              <a:rPr sz="2500" b="1">
                <a:solidFill>
                  <a:srgbClr val="E6EDF3"/>
                </a:solidFill>
                <a:latin typeface="Arial"/>
                <a:ea typeface="Arial"/>
                <a:cs typeface="Arial"/>
              </a:rPr>
              <a:t>Challenge</a:t>
            </a:r>
            <a:endParaRPr sz="2500"/>
          </a:p>
        </p:txBody>
      </p:sp>
      <p:sp>
        <p:nvSpPr>
          <p:cNvPr id="42" name="Text 40">
            <a:extLst>
              <a:ext uri="{FF2B5EF4-FFF2-40B4-BE49-F238E27FC236}">
                <a16:creationId xmlns:a16="http://schemas.microsoft.com/office/drawing/2014/main" id="{FB7A0547-08C2-438D-BF1F-1D8D68B875FD}"/>
              </a:ext>
            </a:extLst>
          </p:cNvPr>
          <p:cNvSpPr>
            <a:spLocks noGrp="1"/>
          </p:cNvSpPr>
          <p:nvPr/>
        </p:nvSpPr>
        <p:spPr>
          <a:xfrm>
            <a:off x="758952" y="5870448"/>
            <a:ext cx="10789920" cy="283464"/>
          </a:xfrm>
          <a:prstGeom prst="rect">
            <a:avLst/>
          </a:prstGeom>
          <a:noFill/>
        </p:spPr>
        <p:txBody>
          <a:bodyPr wrap="square" lIns="0" tIns="0" rIns="0" bIns="0" anchor="ctr"/>
          <a:lstStyle/>
          <a:p>
            <a:pPr marL="0" indent="0">
              <a:buNone/>
            </a:pPr>
            <a:r>
              <a:rPr sz="2200">
                <a:solidFill>
                  <a:srgbClr val="E6EDF3"/>
                </a:solidFill>
                <a:latin typeface="Arial"/>
                <a:ea typeface="Arial"/>
                <a:cs typeface="Arial"/>
              </a:rPr>
              <a:t>A paper becomes an interface.</a:t>
            </a:r>
            <a:endParaRPr sz="2200"/>
          </a:p>
        </p:txBody>
      </p:sp>
      <p:pic>
        <p:nvPicPr>
          <p:cNvPr id="85" name="Picture 84"/>
          <p:cNvPicPr>
            <a:picLocks noChangeAspect="1"/>
          </p:cNvPicPr>
          <p:nvPr/>
        </p:nvPicPr>
        <p:blipFill>
          <a:blip r:embed="rId3"/>
          <a:stretch/>
        </p:blipFill>
        <p:spPr>
          <a:xfrm>
            <a:off x="11201400" y="304800"/>
            <a:ext cx="381000" cy="381000"/>
          </a:xfrm>
          <a:prstGeom prst="rect">
            <a:avLst/>
          </a:prstGeom>
        </p:spPr>
      </p:pic>
    </p:spTree>
    <p:extLst>
      <p:ext uri="{BB962C8B-B14F-4D97-AF65-F5344CB8AC3E}">
        <p14:creationId xmlns:p14="http://schemas.microsoft.com/office/powerpoint/2010/main" val="6009967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65A04495-1560-4980-95BA-00ED7D493A7D}"/>
              </a:ext>
            </a:extLst>
          </p:cNvPr>
          <p:cNvSpPr>
            <a:spLocks noGrp="1"/>
          </p:cNvSpPr>
          <p:nvPr/>
        </p:nvSpPr>
        <p:spPr>
          <a:xfrm>
            <a:off x="594360" y="6400800"/>
            <a:ext cx="11000232" cy="914"/>
          </a:xfrm>
          <a:prstGeom prst="line">
            <a:avLst/>
          </a:prstGeom>
          <a:noFill/>
          <a:ln w="7620">
            <a:solidFill>
              <a:srgbClr val="30363D"/>
            </a:solidFill>
            <a:prstDash val="solid"/>
          </a:ln>
        </p:spPr>
        <p:txBody>
          <a:bodyPr/>
          <a:lstStyle/>
          <a:p>
            <a:endParaRPr lang="en-US"/>
          </a:p>
        </p:txBody>
      </p:sp>
      <p:sp>
        <p:nvSpPr>
          <p:cNvPr id="3" name="Text 1">
            <a:extLst>
              <a:ext uri="{FF2B5EF4-FFF2-40B4-BE49-F238E27FC236}">
                <a16:creationId xmlns:a16="http://schemas.microsoft.com/office/drawing/2014/main" id="{A753B956-155C-4278-8C33-EC70B6735623}"/>
              </a:ext>
            </a:extLst>
          </p:cNvPr>
          <p:cNvSpPr>
            <a:spLocks noGrp="1"/>
          </p:cNvSpPr>
          <p:nvPr/>
        </p:nvSpPr>
        <p:spPr>
          <a:xfrm>
            <a:off x="594360" y="6501384"/>
            <a:ext cx="5486400" cy="146304"/>
          </a:xfrm>
          <a:prstGeom prst="rect">
            <a:avLst/>
          </a:prstGeom>
          <a:noFill/>
        </p:spPr>
        <p:txBody>
          <a:bodyPr wrap="square" lIns="0" tIns="0" rIns="0" bIns="0" anchor="ctr"/>
          <a:lstStyle/>
          <a:p>
            <a:pPr marL="0" indent="0">
              <a:buNone/>
            </a:pPr>
            <a:r>
              <a:rPr sz="860" spc="110">
                <a:solidFill>
                  <a:srgbClr val="8B949E"/>
                </a:solidFill>
                <a:latin typeface="Arial"/>
                <a:ea typeface="Arial"/>
                <a:cs typeface="Arial"/>
              </a:rPr>
              <a:t>CLAWBIO  /  TRUSTWORTHY AGENTIC GENOMICS</a:t>
            </a:r>
            <a:endParaRPr sz="860"/>
          </a:p>
        </p:txBody>
      </p:sp>
      <p:sp>
        <p:nvSpPr>
          <p:cNvPr id="4" name="Text 2">
            <a:extLst>
              <a:ext uri="{FF2B5EF4-FFF2-40B4-BE49-F238E27FC236}">
                <a16:creationId xmlns:a16="http://schemas.microsoft.com/office/drawing/2014/main" id="{58C58700-96D9-4ED9-B0E9-196B8367C728}"/>
              </a:ext>
            </a:extLst>
          </p:cNvPr>
          <p:cNvSpPr>
            <a:spLocks noGrp="1"/>
          </p:cNvSpPr>
          <p:nvPr/>
        </p:nvSpPr>
        <p:spPr>
          <a:xfrm>
            <a:off x="11109960" y="6492240"/>
            <a:ext cx="475488" cy="164592"/>
          </a:xfrm>
          <a:prstGeom prst="rect">
            <a:avLst/>
          </a:prstGeom>
          <a:noFill/>
        </p:spPr>
        <p:txBody>
          <a:bodyPr wrap="square" lIns="0" tIns="0" rIns="0" bIns="0" anchor="ctr"/>
          <a:lstStyle/>
          <a:p>
            <a:pPr marL="0" indent="0" algn="r">
              <a:buNone/>
            </a:pPr>
            <a:r>
              <a:rPr sz="900">
                <a:solidFill>
                  <a:srgbClr val="8B949E"/>
                </a:solidFill>
                <a:latin typeface="Arial"/>
                <a:ea typeface="Arial"/>
                <a:cs typeface="Arial"/>
              </a:rPr>
              <a:t>18</a:t>
            </a:r>
            <a:endParaRPr sz="900"/>
          </a:p>
        </p:txBody>
      </p:sp>
      <p:sp>
        <p:nvSpPr>
          <p:cNvPr id="5" name="Text 3">
            <a:extLst>
              <a:ext uri="{FF2B5EF4-FFF2-40B4-BE49-F238E27FC236}">
                <a16:creationId xmlns:a16="http://schemas.microsoft.com/office/drawing/2014/main" id="{9C239A3F-6696-47F6-894B-4AD9E8153300}"/>
              </a:ext>
            </a:extLst>
          </p:cNvPr>
          <p:cNvSpPr>
            <a:spLocks noGrp="1"/>
          </p:cNvSpPr>
          <p:nvPr/>
        </p:nvSpPr>
        <p:spPr>
          <a:xfrm>
            <a:off x="594360" y="429768"/>
            <a:ext cx="10607040" cy="201168"/>
          </a:xfrm>
          <a:prstGeom prst="rect">
            <a:avLst/>
          </a:prstGeom>
          <a:noFill/>
        </p:spPr>
        <p:txBody>
          <a:bodyPr wrap="square" lIns="0" tIns="0" rIns="0" bIns="0" anchor="ctr"/>
          <a:lstStyle/>
          <a:p>
            <a:pPr marL="0" indent="0">
              <a:buNone/>
            </a:pPr>
            <a:r>
              <a:rPr sz="1050" b="1" spc="240">
                <a:solidFill>
                  <a:srgbClr val="3FB950"/>
                </a:solidFill>
                <a:latin typeface="Arial"/>
                <a:ea typeface="Arial"/>
                <a:cs typeface="Arial"/>
              </a:rPr>
              <a:t>THE SCIENTIST MOVES UP THE ABSTRACTION HIERARCHY</a:t>
            </a:r>
            <a:endParaRPr sz="1050"/>
          </a:p>
        </p:txBody>
      </p:sp>
      <p:sp>
        <p:nvSpPr>
          <p:cNvPr id="6" name="Text 4">
            <a:extLst>
              <a:ext uri="{FF2B5EF4-FFF2-40B4-BE49-F238E27FC236}">
                <a16:creationId xmlns:a16="http://schemas.microsoft.com/office/drawing/2014/main" id="{DD275118-92F2-4DFA-A2AB-A00A70C39C0B}"/>
              </a:ext>
            </a:extLst>
          </p:cNvPr>
          <p:cNvSpPr>
            <a:spLocks noGrp="1"/>
          </p:cNvSpPr>
          <p:nvPr/>
        </p:nvSpPr>
        <p:spPr>
          <a:xfrm>
            <a:off x="594360" y="978408"/>
            <a:ext cx="10789920" cy="658368"/>
          </a:xfrm>
          <a:prstGeom prst="rect">
            <a:avLst/>
          </a:prstGeom>
          <a:noFill/>
        </p:spPr>
        <p:txBody>
          <a:bodyPr wrap="square" lIns="0" tIns="0" rIns="0" bIns="0" anchor="ctr"/>
          <a:lstStyle/>
          <a:p>
            <a:pPr marL="0" indent="0">
              <a:buNone/>
            </a:pPr>
            <a:r>
              <a:rPr sz="4300">
                <a:solidFill>
                  <a:srgbClr val="8B949E"/>
                </a:solidFill>
                <a:latin typeface="Arial"/>
                <a:ea typeface="Arial"/>
                <a:cs typeface="Arial"/>
              </a:rPr>
              <a:t>From operator</a:t>
            </a:r>
            <a:endParaRPr sz="4300"/>
          </a:p>
        </p:txBody>
      </p:sp>
      <p:sp>
        <p:nvSpPr>
          <p:cNvPr id="7" name="Text 5">
            <a:extLst>
              <a:ext uri="{FF2B5EF4-FFF2-40B4-BE49-F238E27FC236}">
                <a16:creationId xmlns:a16="http://schemas.microsoft.com/office/drawing/2014/main" id="{82419968-5C69-4410-A726-E61C062FB731}"/>
              </a:ext>
            </a:extLst>
          </p:cNvPr>
          <p:cNvSpPr>
            <a:spLocks noGrp="1"/>
          </p:cNvSpPr>
          <p:nvPr/>
        </p:nvSpPr>
        <p:spPr>
          <a:xfrm>
            <a:off x="594360" y="1810512"/>
            <a:ext cx="10972800" cy="859536"/>
          </a:xfrm>
          <a:prstGeom prst="rect">
            <a:avLst/>
          </a:prstGeom>
          <a:noFill/>
        </p:spPr>
        <p:txBody>
          <a:bodyPr wrap="square" lIns="0" tIns="0" rIns="0" bIns="0" anchor="ctr"/>
          <a:lstStyle/>
          <a:p>
            <a:pPr marL="0" indent="0">
              <a:buNone/>
            </a:pPr>
            <a:r>
              <a:rPr sz="5100" b="1">
                <a:solidFill>
                  <a:srgbClr val="3FB950"/>
                </a:solidFill>
                <a:latin typeface="Arial"/>
                <a:ea typeface="Arial"/>
                <a:cs typeface="Arial"/>
              </a:rPr>
              <a:t>to scientific director.</a:t>
            </a:r>
            <a:endParaRPr sz="5100"/>
          </a:p>
        </p:txBody>
      </p:sp>
      <p:sp>
        <p:nvSpPr>
          <p:cNvPr id="8" name="Shape 6">
            <a:extLst>
              <a:ext uri="{FF2B5EF4-FFF2-40B4-BE49-F238E27FC236}">
                <a16:creationId xmlns:a16="http://schemas.microsoft.com/office/drawing/2014/main" id="{7F9DF0CC-504E-4200-B24A-6C2888140CA0}"/>
              </a:ext>
            </a:extLst>
          </p:cNvPr>
          <p:cNvSpPr>
            <a:spLocks noGrp="1"/>
          </p:cNvSpPr>
          <p:nvPr/>
        </p:nvSpPr>
        <p:spPr>
          <a:xfrm>
            <a:off x="5550408" y="3264408"/>
            <a:ext cx="1060704" cy="1060704"/>
          </a:xfrm>
          <a:prstGeom prst="ellipse">
            <a:avLst/>
          </a:prstGeom>
          <a:solidFill>
            <a:srgbClr val="161B22">
              <a:alpha val="0"/>
            </a:srgbClr>
          </a:solidFill>
          <a:ln w="19050">
            <a:solidFill>
              <a:srgbClr val="3FB950"/>
            </a:solidFill>
            <a:prstDash val="solid"/>
          </a:ln>
        </p:spPr>
        <p:txBody>
          <a:bodyPr/>
          <a:lstStyle/>
          <a:p>
            <a:endParaRPr lang="en-US"/>
          </a:p>
        </p:txBody>
      </p:sp>
      <p:sp>
        <p:nvSpPr>
          <p:cNvPr id="9" name="Shape 7">
            <a:extLst>
              <a:ext uri="{FF2B5EF4-FFF2-40B4-BE49-F238E27FC236}">
                <a16:creationId xmlns:a16="http://schemas.microsoft.com/office/drawing/2014/main" id="{3C04BF53-7BE0-4E39-AA9D-90C5FF63BD91}"/>
              </a:ext>
            </a:extLst>
          </p:cNvPr>
          <p:cNvSpPr>
            <a:spLocks noGrp="1"/>
          </p:cNvSpPr>
          <p:nvPr/>
        </p:nvSpPr>
        <p:spPr>
          <a:xfrm>
            <a:off x="5982188" y="3555370"/>
            <a:ext cx="197145" cy="197145"/>
          </a:xfrm>
          <a:prstGeom prst="ellipse">
            <a:avLst/>
          </a:prstGeom>
          <a:solidFill>
            <a:srgbClr val="161B22"/>
          </a:solidFill>
          <a:ln w="12700">
            <a:solidFill>
              <a:srgbClr val="E6EDF3"/>
            </a:solidFill>
            <a:prstDash val="solid"/>
          </a:ln>
        </p:spPr>
        <p:txBody>
          <a:bodyPr/>
          <a:lstStyle/>
          <a:p>
            <a:endParaRPr lang="en-US"/>
          </a:p>
        </p:txBody>
      </p:sp>
      <p:sp>
        <p:nvSpPr>
          <p:cNvPr id="10" name="Shape 8">
            <a:extLst>
              <a:ext uri="{FF2B5EF4-FFF2-40B4-BE49-F238E27FC236}">
                <a16:creationId xmlns:a16="http://schemas.microsoft.com/office/drawing/2014/main" id="{B958E328-E9C1-42C5-AD00-C0EE389846B6}"/>
              </a:ext>
            </a:extLst>
          </p:cNvPr>
          <p:cNvSpPr>
            <a:spLocks noGrp="1"/>
          </p:cNvSpPr>
          <p:nvPr/>
        </p:nvSpPr>
        <p:spPr>
          <a:xfrm>
            <a:off x="5862493" y="3812362"/>
            <a:ext cx="436535" cy="295717"/>
          </a:xfrm>
          <a:prstGeom prst="roundRect">
            <a:avLst/>
          </a:prstGeom>
          <a:solidFill>
            <a:srgbClr val="161B22"/>
          </a:solidFill>
          <a:ln w="12700">
            <a:solidFill>
              <a:srgbClr val="E6EDF3"/>
            </a:solidFill>
            <a:prstDash val="solid"/>
          </a:ln>
        </p:spPr>
        <p:txBody>
          <a:bodyPr/>
          <a:lstStyle/>
          <a:p>
            <a:endParaRPr lang="en-US"/>
          </a:p>
        </p:txBody>
      </p:sp>
      <p:sp>
        <p:nvSpPr>
          <p:cNvPr id="11" name="Text 9">
            <a:extLst>
              <a:ext uri="{FF2B5EF4-FFF2-40B4-BE49-F238E27FC236}">
                <a16:creationId xmlns:a16="http://schemas.microsoft.com/office/drawing/2014/main" id="{1E2C4347-5D1F-4B55-9967-4BB439ADEBA0}"/>
              </a:ext>
            </a:extLst>
          </p:cNvPr>
          <p:cNvSpPr>
            <a:spLocks noGrp="1"/>
          </p:cNvSpPr>
          <p:nvPr/>
        </p:nvSpPr>
        <p:spPr>
          <a:xfrm>
            <a:off x="6958584" y="3639312"/>
            <a:ext cx="3108960" cy="347472"/>
          </a:xfrm>
          <a:prstGeom prst="rect">
            <a:avLst/>
          </a:prstGeom>
          <a:noFill/>
        </p:spPr>
        <p:txBody>
          <a:bodyPr wrap="square" lIns="0" tIns="0" rIns="0" bIns="0" anchor="ctr"/>
          <a:lstStyle/>
          <a:p>
            <a:pPr marL="0" indent="0">
              <a:buNone/>
            </a:pPr>
            <a:r>
              <a:rPr sz="2400" b="1">
                <a:solidFill>
                  <a:srgbClr val="E6EDF3"/>
                </a:solidFill>
                <a:latin typeface="Arial"/>
                <a:ea typeface="Arial"/>
                <a:cs typeface="Arial"/>
              </a:rPr>
              <a:t>Judgement</a:t>
            </a:r>
            <a:endParaRPr sz="2400"/>
          </a:p>
        </p:txBody>
      </p:sp>
      <p:sp>
        <p:nvSpPr>
          <p:cNvPr id="12" name="Shape 10">
            <a:extLst>
              <a:ext uri="{FF2B5EF4-FFF2-40B4-BE49-F238E27FC236}">
                <a16:creationId xmlns:a16="http://schemas.microsoft.com/office/drawing/2014/main" id="{53FCE3F6-847F-40E6-9CEF-7A48E3F36DD2}"/>
              </a:ext>
            </a:extLst>
          </p:cNvPr>
          <p:cNvSpPr>
            <a:spLocks noGrp="1"/>
          </p:cNvSpPr>
          <p:nvPr/>
        </p:nvSpPr>
        <p:spPr>
          <a:xfrm>
            <a:off x="6080760" y="4334256"/>
            <a:ext cx="914" cy="393192"/>
          </a:xfrm>
          <a:prstGeom prst="line">
            <a:avLst/>
          </a:prstGeom>
          <a:noFill/>
          <a:ln w="20320">
            <a:solidFill>
              <a:srgbClr val="3FB950"/>
            </a:solidFill>
            <a:prstDash val="solid"/>
          </a:ln>
        </p:spPr>
        <p:txBody>
          <a:bodyPr/>
          <a:lstStyle/>
          <a:p>
            <a:endParaRPr lang="en-US"/>
          </a:p>
        </p:txBody>
      </p:sp>
      <p:sp>
        <p:nvSpPr>
          <p:cNvPr id="13" name="Shape 11">
            <a:extLst>
              <a:ext uri="{FF2B5EF4-FFF2-40B4-BE49-F238E27FC236}">
                <a16:creationId xmlns:a16="http://schemas.microsoft.com/office/drawing/2014/main" id="{326DC024-BD2D-44A7-81A1-45992F0F2FB9}"/>
              </a:ext>
            </a:extLst>
          </p:cNvPr>
          <p:cNvSpPr>
            <a:spLocks noGrp="1"/>
          </p:cNvSpPr>
          <p:nvPr/>
        </p:nvSpPr>
        <p:spPr>
          <a:xfrm>
            <a:off x="2221992" y="4727448"/>
            <a:ext cx="7717536" cy="914"/>
          </a:xfrm>
          <a:prstGeom prst="line">
            <a:avLst/>
          </a:prstGeom>
          <a:noFill/>
          <a:ln w="20320">
            <a:solidFill>
              <a:srgbClr val="3FB950"/>
            </a:solidFill>
            <a:prstDash val="solid"/>
          </a:ln>
        </p:spPr>
        <p:txBody>
          <a:bodyPr/>
          <a:lstStyle/>
          <a:p>
            <a:endParaRPr lang="en-US"/>
          </a:p>
        </p:txBody>
      </p:sp>
      <p:sp>
        <p:nvSpPr>
          <p:cNvPr id="14" name="Shape 12">
            <a:extLst>
              <a:ext uri="{FF2B5EF4-FFF2-40B4-BE49-F238E27FC236}">
                <a16:creationId xmlns:a16="http://schemas.microsoft.com/office/drawing/2014/main" id="{4753634C-A242-495C-BD02-AE486D32281C}"/>
              </a:ext>
            </a:extLst>
          </p:cNvPr>
          <p:cNvSpPr>
            <a:spLocks noGrp="1"/>
          </p:cNvSpPr>
          <p:nvPr/>
        </p:nvSpPr>
        <p:spPr>
          <a:xfrm>
            <a:off x="2221992" y="4727448"/>
            <a:ext cx="914" cy="429768"/>
          </a:xfrm>
          <a:prstGeom prst="line">
            <a:avLst/>
          </a:prstGeom>
          <a:noFill/>
          <a:ln w="17780">
            <a:solidFill>
              <a:srgbClr val="3FB950"/>
            </a:solidFill>
            <a:prstDash val="solid"/>
            <a:tailEnd type="triangle"/>
          </a:ln>
        </p:spPr>
        <p:txBody>
          <a:bodyPr/>
          <a:lstStyle/>
          <a:p>
            <a:endParaRPr lang="en-US"/>
          </a:p>
        </p:txBody>
      </p:sp>
      <p:sp>
        <p:nvSpPr>
          <p:cNvPr id="15" name="Shape 13">
            <a:extLst>
              <a:ext uri="{FF2B5EF4-FFF2-40B4-BE49-F238E27FC236}">
                <a16:creationId xmlns:a16="http://schemas.microsoft.com/office/drawing/2014/main" id="{9B2A9A48-687A-48A8-8E92-B4A788116374}"/>
              </a:ext>
            </a:extLst>
          </p:cNvPr>
          <p:cNvSpPr>
            <a:spLocks noGrp="1"/>
          </p:cNvSpPr>
          <p:nvPr/>
        </p:nvSpPr>
        <p:spPr>
          <a:xfrm>
            <a:off x="1664208" y="5239512"/>
            <a:ext cx="1115568" cy="594360"/>
          </a:xfrm>
          <a:prstGeom prst="rect">
            <a:avLst/>
          </a:prstGeom>
          <a:solidFill>
            <a:srgbClr val="161B22"/>
          </a:solidFill>
          <a:ln w="12700">
            <a:solidFill>
              <a:srgbClr val="30363D"/>
            </a:solidFill>
            <a:prstDash val="solid"/>
          </a:ln>
        </p:spPr>
        <p:txBody>
          <a:bodyPr/>
          <a:lstStyle/>
          <a:p>
            <a:endParaRPr lang="en-US"/>
          </a:p>
        </p:txBody>
      </p:sp>
      <p:sp>
        <p:nvSpPr>
          <p:cNvPr id="16" name="Shape 14">
            <a:extLst>
              <a:ext uri="{FF2B5EF4-FFF2-40B4-BE49-F238E27FC236}">
                <a16:creationId xmlns:a16="http://schemas.microsoft.com/office/drawing/2014/main" id="{55948884-A62E-4DC2-8A84-21E0D9ACC03F}"/>
              </a:ext>
            </a:extLst>
          </p:cNvPr>
          <p:cNvSpPr>
            <a:spLocks noGrp="1"/>
          </p:cNvSpPr>
          <p:nvPr/>
        </p:nvSpPr>
        <p:spPr>
          <a:xfrm>
            <a:off x="2208276" y="5307818"/>
            <a:ext cx="32383" cy="15202"/>
          </a:xfrm>
          <a:prstGeom prst="line">
            <a:avLst/>
          </a:prstGeom>
          <a:noFill/>
          <a:ln w="22860">
            <a:solidFill>
              <a:srgbClr val="3FB950"/>
            </a:solidFill>
            <a:prstDash val="solid"/>
          </a:ln>
        </p:spPr>
        <p:txBody>
          <a:bodyPr/>
          <a:lstStyle/>
          <a:p>
            <a:endParaRPr lang="en-US"/>
          </a:p>
        </p:txBody>
      </p:sp>
      <p:sp>
        <p:nvSpPr>
          <p:cNvPr id="17" name="Shape 15">
            <a:extLst>
              <a:ext uri="{FF2B5EF4-FFF2-40B4-BE49-F238E27FC236}">
                <a16:creationId xmlns:a16="http://schemas.microsoft.com/office/drawing/2014/main" id="{1E21EB91-3492-44EB-AF5D-B987A8CF7693}"/>
              </a:ext>
            </a:extLst>
          </p:cNvPr>
          <p:cNvSpPr>
            <a:spLocks noGrp="1"/>
          </p:cNvSpPr>
          <p:nvPr/>
        </p:nvSpPr>
        <p:spPr>
          <a:xfrm flipV="1">
            <a:off x="2175893" y="5307818"/>
            <a:ext cx="32383" cy="15202"/>
          </a:xfrm>
          <a:prstGeom prst="line">
            <a:avLst/>
          </a:prstGeom>
          <a:noFill/>
          <a:ln w="22860">
            <a:solidFill>
              <a:srgbClr val="3FB950"/>
            </a:solidFill>
            <a:prstDash val="solid"/>
          </a:ln>
        </p:spPr>
        <p:txBody>
          <a:bodyPr/>
          <a:lstStyle/>
          <a:p>
            <a:endParaRPr lang="en-US"/>
          </a:p>
        </p:txBody>
      </p:sp>
      <p:sp>
        <p:nvSpPr>
          <p:cNvPr id="18" name="Shape 16">
            <a:extLst>
              <a:ext uri="{FF2B5EF4-FFF2-40B4-BE49-F238E27FC236}">
                <a16:creationId xmlns:a16="http://schemas.microsoft.com/office/drawing/2014/main" id="{3FFDF93C-4C67-4D9B-973E-EB8EA43DA9CB}"/>
              </a:ext>
            </a:extLst>
          </p:cNvPr>
          <p:cNvSpPr>
            <a:spLocks noGrp="1"/>
          </p:cNvSpPr>
          <p:nvPr/>
        </p:nvSpPr>
        <p:spPr>
          <a:xfrm>
            <a:off x="2208276" y="5307818"/>
            <a:ext cx="914" cy="914"/>
          </a:xfrm>
          <a:prstGeom prst="line">
            <a:avLst/>
          </a:prstGeom>
          <a:noFill/>
          <a:ln w="15240">
            <a:solidFill>
              <a:srgbClr val="3FB950"/>
            </a:solidFill>
            <a:prstDash val="solid"/>
          </a:ln>
        </p:spPr>
        <p:txBody>
          <a:bodyPr/>
          <a:lstStyle/>
          <a:p>
            <a:endParaRPr lang="en-US"/>
          </a:p>
        </p:txBody>
      </p:sp>
      <p:sp>
        <p:nvSpPr>
          <p:cNvPr id="19" name="Shape 17">
            <a:extLst>
              <a:ext uri="{FF2B5EF4-FFF2-40B4-BE49-F238E27FC236}">
                <a16:creationId xmlns:a16="http://schemas.microsoft.com/office/drawing/2014/main" id="{A12DEA7C-C2C8-43F1-8846-7C373E999474}"/>
              </a:ext>
            </a:extLst>
          </p:cNvPr>
          <p:cNvSpPr>
            <a:spLocks noGrp="1"/>
          </p:cNvSpPr>
          <p:nvPr/>
        </p:nvSpPr>
        <p:spPr>
          <a:xfrm>
            <a:off x="2240659" y="5323020"/>
            <a:ext cx="26882" cy="15202"/>
          </a:xfrm>
          <a:prstGeom prst="line">
            <a:avLst/>
          </a:prstGeom>
          <a:noFill/>
          <a:ln w="22860">
            <a:solidFill>
              <a:srgbClr val="3FB950"/>
            </a:solidFill>
            <a:prstDash val="solid"/>
          </a:ln>
        </p:spPr>
        <p:txBody>
          <a:bodyPr/>
          <a:lstStyle/>
          <a:p>
            <a:endParaRPr lang="en-US"/>
          </a:p>
        </p:txBody>
      </p:sp>
      <p:sp>
        <p:nvSpPr>
          <p:cNvPr id="20" name="Shape 18">
            <a:extLst>
              <a:ext uri="{FF2B5EF4-FFF2-40B4-BE49-F238E27FC236}">
                <a16:creationId xmlns:a16="http://schemas.microsoft.com/office/drawing/2014/main" id="{C0F996DB-C88A-4587-A5EB-E2DBBEB6010A}"/>
              </a:ext>
            </a:extLst>
          </p:cNvPr>
          <p:cNvSpPr>
            <a:spLocks noGrp="1"/>
          </p:cNvSpPr>
          <p:nvPr/>
        </p:nvSpPr>
        <p:spPr>
          <a:xfrm flipV="1">
            <a:off x="2149011" y="5323020"/>
            <a:ext cx="26882" cy="15202"/>
          </a:xfrm>
          <a:prstGeom prst="line">
            <a:avLst/>
          </a:prstGeom>
          <a:noFill/>
          <a:ln w="22860">
            <a:solidFill>
              <a:srgbClr val="3FB950"/>
            </a:solidFill>
            <a:prstDash val="solid"/>
          </a:ln>
        </p:spPr>
        <p:txBody>
          <a:bodyPr/>
          <a:lstStyle/>
          <a:p>
            <a:endParaRPr lang="en-US"/>
          </a:p>
        </p:txBody>
      </p:sp>
      <p:sp>
        <p:nvSpPr>
          <p:cNvPr id="21" name="Shape 19">
            <a:extLst>
              <a:ext uri="{FF2B5EF4-FFF2-40B4-BE49-F238E27FC236}">
                <a16:creationId xmlns:a16="http://schemas.microsoft.com/office/drawing/2014/main" id="{9E4D17D6-2AF5-4C1D-8A00-D24E300C9320}"/>
              </a:ext>
            </a:extLst>
          </p:cNvPr>
          <p:cNvSpPr>
            <a:spLocks noGrp="1"/>
          </p:cNvSpPr>
          <p:nvPr/>
        </p:nvSpPr>
        <p:spPr>
          <a:xfrm>
            <a:off x="2267541" y="5338221"/>
            <a:ext cx="16814" cy="15202"/>
          </a:xfrm>
          <a:prstGeom prst="line">
            <a:avLst/>
          </a:prstGeom>
          <a:noFill/>
          <a:ln w="22860">
            <a:solidFill>
              <a:srgbClr val="3FB950"/>
            </a:solidFill>
            <a:prstDash val="solid"/>
          </a:ln>
        </p:spPr>
        <p:txBody>
          <a:bodyPr/>
          <a:lstStyle/>
          <a:p>
            <a:endParaRPr lang="en-US"/>
          </a:p>
        </p:txBody>
      </p:sp>
      <p:sp>
        <p:nvSpPr>
          <p:cNvPr id="22" name="Shape 20">
            <a:extLst>
              <a:ext uri="{FF2B5EF4-FFF2-40B4-BE49-F238E27FC236}">
                <a16:creationId xmlns:a16="http://schemas.microsoft.com/office/drawing/2014/main" id="{7EA35ECA-5BE6-47EF-B9B8-52B556F76CAA}"/>
              </a:ext>
            </a:extLst>
          </p:cNvPr>
          <p:cNvSpPr>
            <a:spLocks noGrp="1"/>
          </p:cNvSpPr>
          <p:nvPr/>
        </p:nvSpPr>
        <p:spPr>
          <a:xfrm flipV="1">
            <a:off x="2132197" y="5338221"/>
            <a:ext cx="16814" cy="15202"/>
          </a:xfrm>
          <a:prstGeom prst="line">
            <a:avLst/>
          </a:prstGeom>
          <a:noFill/>
          <a:ln w="22860">
            <a:solidFill>
              <a:srgbClr val="3FB950"/>
            </a:solidFill>
            <a:prstDash val="solid"/>
          </a:ln>
        </p:spPr>
        <p:txBody>
          <a:bodyPr/>
          <a:lstStyle/>
          <a:p>
            <a:endParaRPr lang="en-US"/>
          </a:p>
        </p:txBody>
      </p:sp>
      <p:sp>
        <p:nvSpPr>
          <p:cNvPr id="23" name="Shape 21">
            <a:extLst>
              <a:ext uri="{FF2B5EF4-FFF2-40B4-BE49-F238E27FC236}">
                <a16:creationId xmlns:a16="http://schemas.microsoft.com/office/drawing/2014/main" id="{AE0BFA0C-B7E3-42E1-A4C2-40B1299AB275}"/>
              </a:ext>
            </a:extLst>
          </p:cNvPr>
          <p:cNvSpPr>
            <a:spLocks noGrp="1"/>
          </p:cNvSpPr>
          <p:nvPr/>
        </p:nvSpPr>
        <p:spPr>
          <a:xfrm>
            <a:off x="2284355" y="5353423"/>
            <a:ext cx="3890" cy="15202"/>
          </a:xfrm>
          <a:prstGeom prst="line">
            <a:avLst/>
          </a:prstGeom>
          <a:noFill/>
          <a:ln w="22860">
            <a:solidFill>
              <a:srgbClr val="3FB950"/>
            </a:solidFill>
            <a:prstDash val="solid"/>
          </a:ln>
        </p:spPr>
        <p:txBody>
          <a:bodyPr/>
          <a:lstStyle/>
          <a:p>
            <a:endParaRPr lang="en-US"/>
          </a:p>
        </p:txBody>
      </p:sp>
      <p:sp>
        <p:nvSpPr>
          <p:cNvPr id="24" name="Shape 22">
            <a:extLst>
              <a:ext uri="{FF2B5EF4-FFF2-40B4-BE49-F238E27FC236}">
                <a16:creationId xmlns:a16="http://schemas.microsoft.com/office/drawing/2014/main" id="{E0F1B76C-6E97-44FC-83DC-221452D5FE32}"/>
              </a:ext>
            </a:extLst>
          </p:cNvPr>
          <p:cNvSpPr>
            <a:spLocks noGrp="1"/>
          </p:cNvSpPr>
          <p:nvPr/>
        </p:nvSpPr>
        <p:spPr>
          <a:xfrm flipV="1">
            <a:off x="2128308" y="5353423"/>
            <a:ext cx="3890" cy="15202"/>
          </a:xfrm>
          <a:prstGeom prst="line">
            <a:avLst/>
          </a:prstGeom>
          <a:noFill/>
          <a:ln w="22860">
            <a:solidFill>
              <a:srgbClr val="3FB950"/>
            </a:solidFill>
            <a:prstDash val="solid"/>
          </a:ln>
        </p:spPr>
        <p:txBody>
          <a:bodyPr/>
          <a:lstStyle/>
          <a:p>
            <a:endParaRPr lang="en-US"/>
          </a:p>
        </p:txBody>
      </p:sp>
      <p:sp>
        <p:nvSpPr>
          <p:cNvPr id="25" name="Shape 23">
            <a:extLst>
              <a:ext uri="{FF2B5EF4-FFF2-40B4-BE49-F238E27FC236}">
                <a16:creationId xmlns:a16="http://schemas.microsoft.com/office/drawing/2014/main" id="{21806F18-2BDB-4CA5-89F7-AE0E8D204253}"/>
              </a:ext>
            </a:extLst>
          </p:cNvPr>
          <p:cNvSpPr>
            <a:spLocks noGrp="1"/>
          </p:cNvSpPr>
          <p:nvPr/>
        </p:nvSpPr>
        <p:spPr>
          <a:xfrm>
            <a:off x="2132197" y="5353423"/>
            <a:ext cx="152157" cy="914"/>
          </a:xfrm>
          <a:prstGeom prst="line">
            <a:avLst/>
          </a:prstGeom>
          <a:noFill/>
          <a:ln w="15240">
            <a:solidFill>
              <a:srgbClr val="3FB950"/>
            </a:solidFill>
            <a:prstDash val="solid"/>
          </a:ln>
        </p:spPr>
        <p:txBody>
          <a:bodyPr/>
          <a:lstStyle/>
          <a:p>
            <a:endParaRPr lang="en-US"/>
          </a:p>
        </p:txBody>
      </p:sp>
      <p:sp>
        <p:nvSpPr>
          <p:cNvPr id="26" name="Shape 24">
            <a:extLst>
              <a:ext uri="{FF2B5EF4-FFF2-40B4-BE49-F238E27FC236}">
                <a16:creationId xmlns:a16="http://schemas.microsoft.com/office/drawing/2014/main" id="{5897FD8B-F1BC-46D2-9380-1606462105D6}"/>
              </a:ext>
            </a:extLst>
          </p:cNvPr>
          <p:cNvSpPr>
            <a:spLocks noGrp="1"/>
          </p:cNvSpPr>
          <p:nvPr/>
        </p:nvSpPr>
        <p:spPr>
          <a:xfrm flipV="1">
            <a:off x="2278549" y="5368625"/>
            <a:ext cx="9695" cy="15202"/>
          </a:xfrm>
          <a:prstGeom prst="line">
            <a:avLst/>
          </a:prstGeom>
          <a:noFill/>
          <a:ln w="22860">
            <a:solidFill>
              <a:srgbClr val="3FB950"/>
            </a:solidFill>
            <a:prstDash val="solid"/>
          </a:ln>
        </p:spPr>
        <p:txBody>
          <a:bodyPr/>
          <a:lstStyle/>
          <a:p>
            <a:endParaRPr lang="en-US"/>
          </a:p>
        </p:txBody>
      </p:sp>
      <p:sp>
        <p:nvSpPr>
          <p:cNvPr id="27" name="Shape 25">
            <a:extLst>
              <a:ext uri="{FF2B5EF4-FFF2-40B4-BE49-F238E27FC236}">
                <a16:creationId xmlns:a16="http://schemas.microsoft.com/office/drawing/2014/main" id="{7F75A990-DAF6-488C-ACA2-5D4B7FF06ED8}"/>
              </a:ext>
            </a:extLst>
          </p:cNvPr>
          <p:cNvSpPr>
            <a:spLocks noGrp="1"/>
          </p:cNvSpPr>
          <p:nvPr/>
        </p:nvSpPr>
        <p:spPr>
          <a:xfrm>
            <a:off x="2128308" y="5368625"/>
            <a:ext cx="9695" cy="15202"/>
          </a:xfrm>
          <a:prstGeom prst="line">
            <a:avLst/>
          </a:prstGeom>
          <a:noFill/>
          <a:ln w="22860">
            <a:solidFill>
              <a:srgbClr val="3FB950"/>
            </a:solidFill>
            <a:prstDash val="solid"/>
          </a:ln>
        </p:spPr>
        <p:txBody>
          <a:bodyPr/>
          <a:lstStyle/>
          <a:p>
            <a:endParaRPr lang="en-US"/>
          </a:p>
        </p:txBody>
      </p:sp>
      <p:sp>
        <p:nvSpPr>
          <p:cNvPr id="28" name="Shape 26">
            <a:extLst>
              <a:ext uri="{FF2B5EF4-FFF2-40B4-BE49-F238E27FC236}">
                <a16:creationId xmlns:a16="http://schemas.microsoft.com/office/drawing/2014/main" id="{D482EA6E-5767-440C-8DDD-393241DE9EC7}"/>
              </a:ext>
            </a:extLst>
          </p:cNvPr>
          <p:cNvSpPr>
            <a:spLocks noGrp="1"/>
          </p:cNvSpPr>
          <p:nvPr/>
        </p:nvSpPr>
        <p:spPr>
          <a:xfrm flipV="1">
            <a:off x="2256916" y="5383827"/>
            <a:ext cx="21633" cy="15202"/>
          </a:xfrm>
          <a:prstGeom prst="line">
            <a:avLst/>
          </a:prstGeom>
          <a:noFill/>
          <a:ln w="22860">
            <a:solidFill>
              <a:srgbClr val="3FB950"/>
            </a:solidFill>
            <a:prstDash val="solid"/>
          </a:ln>
        </p:spPr>
        <p:txBody>
          <a:bodyPr/>
          <a:lstStyle/>
          <a:p>
            <a:endParaRPr lang="en-US"/>
          </a:p>
        </p:txBody>
      </p:sp>
      <p:sp>
        <p:nvSpPr>
          <p:cNvPr id="29" name="Shape 27">
            <a:extLst>
              <a:ext uri="{FF2B5EF4-FFF2-40B4-BE49-F238E27FC236}">
                <a16:creationId xmlns:a16="http://schemas.microsoft.com/office/drawing/2014/main" id="{10342271-AAAE-47C1-925D-E4ED616A9B5E}"/>
              </a:ext>
            </a:extLst>
          </p:cNvPr>
          <p:cNvSpPr>
            <a:spLocks noGrp="1"/>
          </p:cNvSpPr>
          <p:nvPr/>
        </p:nvSpPr>
        <p:spPr>
          <a:xfrm>
            <a:off x="2138003" y="5383827"/>
            <a:ext cx="21633" cy="15202"/>
          </a:xfrm>
          <a:prstGeom prst="line">
            <a:avLst/>
          </a:prstGeom>
          <a:noFill/>
          <a:ln w="22860">
            <a:solidFill>
              <a:srgbClr val="3FB950"/>
            </a:solidFill>
            <a:prstDash val="solid"/>
          </a:ln>
        </p:spPr>
        <p:txBody>
          <a:bodyPr/>
          <a:lstStyle/>
          <a:p>
            <a:endParaRPr lang="en-US"/>
          </a:p>
        </p:txBody>
      </p:sp>
      <p:sp>
        <p:nvSpPr>
          <p:cNvPr id="30" name="Shape 28">
            <a:extLst>
              <a:ext uri="{FF2B5EF4-FFF2-40B4-BE49-F238E27FC236}">
                <a16:creationId xmlns:a16="http://schemas.microsoft.com/office/drawing/2014/main" id="{AFC37D46-D6EE-44DB-9996-0DF0B45B0E9D}"/>
              </a:ext>
            </a:extLst>
          </p:cNvPr>
          <p:cNvSpPr>
            <a:spLocks noGrp="1"/>
          </p:cNvSpPr>
          <p:nvPr/>
        </p:nvSpPr>
        <p:spPr>
          <a:xfrm flipV="1">
            <a:off x="2227020" y="5399029"/>
            <a:ext cx="29896" cy="15202"/>
          </a:xfrm>
          <a:prstGeom prst="line">
            <a:avLst/>
          </a:prstGeom>
          <a:noFill/>
          <a:ln w="22860">
            <a:solidFill>
              <a:srgbClr val="3FB950"/>
            </a:solidFill>
            <a:prstDash val="solid"/>
          </a:ln>
        </p:spPr>
        <p:txBody>
          <a:bodyPr/>
          <a:lstStyle/>
          <a:p>
            <a:endParaRPr lang="en-US"/>
          </a:p>
        </p:txBody>
      </p:sp>
      <p:sp>
        <p:nvSpPr>
          <p:cNvPr id="31" name="Shape 29">
            <a:extLst>
              <a:ext uri="{FF2B5EF4-FFF2-40B4-BE49-F238E27FC236}">
                <a16:creationId xmlns:a16="http://schemas.microsoft.com/office/drawing/2014/main" id="{6997EDFB-7838-45FE-9AF7-B035FC93A3D3}"/>
              </a:ext>
            </a:extLst>
          </p:cNvPr>
          <p:cNvSpPr>
            <a:spLocks noGrp="1"/>
          </p:cNvSpPr>
          <p:nvPr/>
        </p:nvSpPr>
        <p:spPr>
          <a:xfrm>
            <a:off x="2159636" y="5399029"/>
            <a:ext cx="29896" cy="15202"/>
          </a:xfrm>
          <a:prstGeom prst="line">
            <a:avLst/>
          </a:prstGeom>
          <a:noFill/>
          <a:ln w="22860">
            <a:solidFill>
              <a:srgbClr val="3FB950"/>
            </a:solidFill>
            <a:prstDash val="solid"/>
          </a:ln>
        </p:spPr>
        <p:txBody>
          <a:bodyPr/>
          <a:lstStyle/>
          <a:p>
            <a:endParaRPr lang="en-US"/>
          </a:p>
        </p:txBody>
      </p:sp>
      <p:sp>
        <p:nvSpPr>
          <p:cNvPr id="32" name="Shape 30">
            <a:extLst>
              <a:ext uri="{FF2B5EF4-FFF2-40B4-BE49-F238E27FC236}">
                <a16:creationId xmlns:a16="http://schemas.microsoft.com/office/drawing/2014/main" id="{280DBDEB-B9D6-42CE-96D0-CFC2BA30A207}"/>
              </a:ext>
            </a:extLst>
          </p:cNvPr>
          <p:cNvSpPr>
            <a:spLocks noGrp="1"/>
          </p:cNvSpPr>
          <p:nvPr/>
        </p:nvSpPr>
        <p:spPr>
          <a:xfrm>
            <a:off x="2159636" y="5399029"/>
            <a:ext cx="97280" cy="914"/>
          </a:xfrm>
          <a:prstGeom prst="line">
            <a:avLst/>
          </a:prstGeom>
          <a:noFill/>
          <a:ln w="15240">
            <a:solidFill>
              <a:srgbClr val="3FB950"/>
            </a:solidFill>
            <a:prstDash val="solid"/>
          </a:ln>
        </p:spPr>
        <p:txBody>
          <a:bodyPr/>
          <a:lstStyle/>
          <a:p>
            <a:endParaRPr lang="en-US"/>
          </a:p>
        </p:txBody>
      </p:sp>
      <p:sp>
        <p:nvSpPr>
          <p:cNvPr id="33" name="Shape 31">
            <a:extLst>
              <a:ext uri="{FF2B5EF4-FFF2-40B4-BE49-F238E27FC236}">
                <a16:creationId xmlns:a16="http://schemas.microsoft.com/office/drawing/2014/main" id="{18166768-4C99-498D-B074-AA8755318C1C}"/>
              </a:ext>
            </a:extLst>
          </p:cNvPr>
          <p:cNvSpPr>
            <a:spLocks noGrp="1"/>
          </p:cNvSpPr>
          <p:nvPr/>
        </p:nvSpPr>
        <p:spPr>
          <a:xfrm flipV="1">
            <a:off x="2193939" y="5414231"/>
            <a:ext cx="33080" cy="15202"/>
          </a:xfrm>
          <a:prstGeom prst="line">
            <a:avLst/>
          </a:prstGeom>
          <a:noFill/>
          <a:ln w="22860">
            <a:solidFill>
              <a:srgbClr val="3FB950"/>
            </a:solidFill>
            <a:prstDash val="solid"/>
          </a:ln>
        </p:spPr>
        <p:txBody>
          <a:bodyPr/>
          <a:lstStyle/>
          <a:p>
            <a:endParaRPr lang="en-US"/>
          </a:p>
        </p:txBody>
      </p:sp>
      <p:sp>
        <p:nvSpPr>
          <p:cNvPr id="34" name="Shape 32">
            <a:extLst>
              <a:ext uri="{FF2B5EF4-FFF2-40B4-BE49-F238E27FC236}">
                <a16:creationId xmlns:a16="http://schemas.microsoft.com/office/drawing/2014/main" id="{3DFDFE6C-474D-4CA0-B0CA-4281C4E5E965}"/>
              </a:ext>
            </a:extLst>
          </p:cNvPr>
          <p:cNvSpPr>
            <a:spLocks noGrp="1"/>
          </p:cNvSpPr>
          <p:nvPr/>
        </p:nvSpPr>
        <p:spPr>
          <a:xfrm>
            <a:off x="2189532" y="5414231"/>
            <a:ext cx="33080" cy="15202"/>
          </a:xfrm>
          <a:prstGeom prst="line">
            <a:avLst/>
          </a:prstGeom>
          <a:noFill/>
          <a:ln w="22860">
            <a:solidFill>
              <a:srgbClr val="3FB950"/>
            </a:solidFill>
            <a:prstDash val="solid"/>
          </a:ln>
        </p:spPr>
        <p:txBody>
          <a:bodyPr/>
          <a:lstStyle/>
          <a:p>
            <a:endParaRPr lang="en-US"/>
          </a:p>
        </p:txBody>
      </p:sp>
      <p:sp>
        <p:nvSpPr>
          <p:cNvPr id="35" name="Shape 33">
            <a:extLst>
              <a:ext uri="{FF2B5EF4-FFF2-40B4-BE49-F238E27FC236}">
                <a16:creationId xmlns:a16="http://schemas.microsoft.com/office/drawing/2014/main" id="{0C9736AD-C92C-4E9F-A605-F003A1730C7B}"/>
              </a:ext>
            </a:extLst>
          </p:cNvPr>
          <p:cNvSpPr>
            <a:spLocks noGrp="1"/>
          </p:cNvSpPr>
          <p:nvPr/>
        </p:nvSpPr>
        <p:spPr>
          <a:xfrm flipV="1">
            <a:off x="2163295" y="5429433"/>
            <a:ext cx="30645" cy="15202"/>
          </a:xfrm>
          <a:prstGeom prst="line">
            <a:avLst/>
          </a:prstGeom>
          <a:noFill/>
          <a:ln w="22860">
            <a:solidFill>
              <a:srgbClr val="3FB950"/>
            </a:solidFill>
            <a:prstDash val="solid"/>
          </a:ln>
        </p:spPr>
        <p:txBody>
          <a:bodyPr/>
          <a:lstStyle/>
          <a:p>
            <a:endParaRPr lang="en-US"/>
          </a:p>
        </p:txBody>
      </p:sp>
      <p:sp>
        <p:nvSpPr>
          <p:cNvPr id="36" name="Shape 34">
            <a:extLst>
              <a:ext uri="{FF2B5EF4-FFF2-40B4-BE49-F238E27FC236}">
                <a16:creationId xmlns:a16="http://schemas.microsoft.com/office/drawing/2014/main" id="{5EDB9827-75FC-4790-A46B-40C55D5E9DB1}"/>
              </a:ext>
            </a:extLst>
          </p:cNvPr>
          <p:cNvSpPr>
            <a:spLocks noGrp="1"/>
          </p:cNvSpPr>
          <p:nvPr/>
        </p:nvSpPr>
        <p:spPr>
          <a:xfrm>
            <a:off x="2222613" y="5429433"/>
            <a:ext cx="30645" cy="15202"/>
          </a:xfrm>
          <a:prstGeom prst="line">
            <a:avLst/>
          </a:prstGeom>
          <a:noFill/>
          <a:ln w="22860">
            <a:solidFill>
              <a:srgbClr val="3FB950"/>
            </a:solidFill>
            <a:prstDash val="solid"/>
          </a:ln>
        </p:spPr>
        <p:txBody>
          <a:bodyPr/>
          <a:lstStyle/>
          <a:p>
            <a:endParaRPr lang="en-US"/>
          </a:p>
        </p:txBody>
      </p:sp>
      <p:sp>
        <p:nvSpPr>
          <p:cNvPr id="37" name="Shape 35">
            <a:extLst>
              <a:ext uri="{FF2B5EF4-FFF2-40B4-BE49-F238E27FC236}">
                <a16:creationId xmlns:a16="http://schemas.microsoft.com/office/drawing/2014/main" id="{17931AE7-AD64-4766-8260-33DB49B26B06}"/>
              </a:ext>
            </a:extLst>
          </p:cNvPr>
          <p:cNvSpPr>
            <a:spLocks noGrp="1"/>
          </p:cNvSpPr>
          <p:nvPr/>
        </p:nvSpPr>
        <p:spPr>
          <a:xfrm flipV="1">
            <a:off x="2140291" y="5444635"/>
            <a:ext cx="23003" cy="15202"/>
          </a:xfrm>
          <a:prstGeom prst="line">
            <a:avLst/>
          </a:prstGeom>
          <a:noFill/>
          <a:ln w="22860">
            <a:solidFill>
              <a:srgbClr val="3FB950"/>
            </a:solidFill>
            <a:prstDash val="solid"/>
          </a:ln>
        </p:spPr>
        <p:txBody>
          <a:bodyPr/>
          <a:lstStyle/>
          <a:p>
            <a:endParaRPr lang="en-US"/>
          </a:p>
        </p:txBody>
      </p:sp>
      <p:sp>
        <p:nvSpPr>
          <p:cNvPr id="38" name="Shape 36">
            <a:extLst>
              <a:ext uri="{FF2B5EF4-FFF2-40B4-BE49-F238E27FC236}">
                <a16:creationId xmlns:a16="http://schemas.microsoft.com/office/drawing/2014/main" id="{6B216EED-195B-4A90-A158-65A01EA2A691}"/>
              </a:ext>
            </a:extLst>
          </p:cNvPr>
          <p:cNvSpPr>
            <a:spLocks noGrp="1"/>
          </p:cNvSpPr>
          <p:nvPr/>
        </p:nvSpPr>
        <p:spPr>
          <a:xfrm>
            <a:off x="2253257" y="5444635"/>
            <a:ext cx="23003" cy="15202"/>
          </a:xfrm>
          <a:prstGeom prst="line">
            <a:avLst/>
          </a:prstGeom>
          <a:noFill/>
          <a:ln w="22860">
            <a:solidFill>
              <a:srgbClr val="3FB950"/>
            </a:solidFill>
            <a:prstDash val="solid"/>
          </a:ln>
        </p:spPr>
        <p:txBody>
          <a:bodyPr/>
          <a:lstStyle/>
          <a:p>
            <a:endParaRPr lang="en-US"/>
          </a:p>
        </p:txBody>
      </p:sp>
      <p:sp>
        <p:nvSpPr>
          <p:cNvPr id="39" name="Shape 37">
            <a:extLst>
              <a:ext uri="{FF2B5EF4-FFF2-40B4-BE49-F238E27FC236}">
                <a16:creationId xmlns:a16="http://schemas.microsoft.com/office/drawing/2014/main" id="{47988332-BFB5-4B01-ACEA-AEA1F36C529F}"/>
              </a:ext>
            </a:extLst>
          </p:cNvPr>
          <p:cNvSpPr>
            <a:spLocks noGrp="1"/>
          </p:cNvSpPr>
          <p:nvPr/>
        </p:nvSpPr>
        <p:spPr>
          <a:xfrm>
            <a:off x="2163295" y="5444635"/>
            <a:ext cx="89963" cy="914"/>
          </a:xfrm>
          <a:prstGeom prst="line">
            <a:avLst/>
          </a:prstGeom>
          <a:noFill/>
          <a:ln w="15240">
            <a:solidFill>
              <a:srgbClr val="3FB950"/>
            </a:solidFill>
            <a:prstDash val="solid"/>
          </a:ln>
        </p:spPr>
        <p:txBody>
          <a:bodyPr/>
          <a:lstStyle/>
          <a:p>
            <a:endParaRPr lang="en-US"/>
          </a:p>
        </p:txBody>
      </p:sp>
      <p:sp>
        <p:nvSpPr>
          <p:cNvPr id="40" name="Shape 38">
            <a:extLst>
              <a:ext uri="{FF2B5EF4-FFF2-40B4-BE49-F238E27FC236}">
                <a16:creationId xmlns:a16="http://schemas.microsoft.com/office/drawing/2014/main" id="{59BDF3BC-ABF3-44FD-AB39-747E9D5E5022}"/>
              </a:ext>
            </a:extLst>
          </p:cNvPr>
          <p:cNvSpPr>
            <a:spLocks noGrp="1"/>
          </p:cNvSpPr>
          <p:nvPr/>
        </p:nvSpPr>
        <p:spPr>
          <a:xfrm flipV="1">
            <a:off x="2128837" y="5459837"/>
            <a:ext cx="11454" cy="15202"/>
          </a:xfrm>
          <a:prstGeom prst="line">
            <a:avLst/>
          </a:prstGeom>
          <a:noFill/>
          <a:ln w="22860">
            <a:solidFill>
              <a:srgbClr val="3FB950"/>
            </a:solidFill>
            <a:prstDash val="solid"/>
          </a:ln>
        </p:spPr>
        <p:txBody>
          <a:bodyPr/>
          <a:lstStyle/>
          <a:p>
            <a:endParaRPr lang="en-US"/>
          </a:p>
        </p:txBody>
      </p:sp>
      <p:sp>
        <p:nvSpPr>
          <p:cNvPr id="41" name="Shape 39">
            <a:extLst>
              <a:ext uri="{FF2B5EF4-FFF2-40B4-BE49-F238E27FC236}">
                <a16:creationId xmlns:a16="http://schemas.microsoft.com/office/drawing/2014/main" id="{A2029B53-FAEC-40EA-A32F-599661A1566A}"/>
              </a:ext>
            </a:extLst>
          </p:cNvPr>
          <p:cNvSpPr>
            <a:spLocks noGrp="1"/>
          </p:cNvSpPr>
          <p:nvPr/>
        </p:nvSpPr>
        <p:spPr>
          <a:xfrm>
            <a:off x="2276261" y="5459837"/>
            <a:ext cx="11454" cy="15202"/>
          </a:xfrm>
          <a:prstGeom prst="line">
            <a:avLst/>
          </a:prstGeom>
          <a:noFill/>
          <a:ln w="22860">
            <a:solidFill>
              <a:srgbClr val="3FB950"/>
            </a:solidFill>
            <a:prstDash val="solid"/>
          </a:ln>
        </p:spPr>
        <p:txBody>
          <a:bodyPr/>
          <a:lstStyle/>
          <a:p>
            <a:endParaRPr lang="en-US"/>
          </a:p>
        </p:txBody>
      </p:sp>
      <p:sp>
        <p:nvSpPr>
          <p:cNvPr id="42" name="Shape 40">
            <a:extLst>
              <a:ext uri="{FF2B5EF4-FFF2-40B4-BE49-F238E27FC236}">
                <a16:creationId xmlns:a16="http://schemas.microsoft.com/office/drawing/2014/main" id="{F0D819CE-58AE-443B-BE60-A554354451CE}"/>
              </a:ext>
            </a:extLst>
          </p:cNvPr>
          <p:cNvSpPr>
            <a:spLocks noGrp="1"/>
          </p:cNvSpPr>
          <p:nvPr/>
        </p:nvSpPr>
        <p:spPr>
          <a:xfrm>
            <a:off x="2128837" y="5475039"/>
            <a:ext cx="2041" cy="15202"/>
          </a:xfrm>
          <a:prstGeom prst="line">
            <a:avLst/>
          </a:prstGeom>
          <a:noFill/>
          <a:ln w="22860">
            <a:solidFill>
              <a:srgbClr val="3FB950"/>
            </a:solidFill>
            <a:prstDash val="solid"/>
          </a:ln>
        </p:spPr>
        <p:txBody>
          <a:bodyPr/>
          <a:lstStyle/>
          <a:p>
            <a:endParaRPr lang="en-US"/>
          </a:p>
        </p:txBody>
      </p:sp>
      <p:sp>
        <p:nvSpPr>
          <p:cNvPr id="43" name="Shape 41">
            <a:extLst>
              <a:ext uri="{FF2B5EF4-FFF2-40B4-BE49-F238E27FC236}">
                <a16:creationId xmlns:a16="http://schemas.microsoft.com/office/drawing/2014/main" id="{79AD8FE3-9811-4FD2-8CA6-18EB42E3B610}"/>
              </a:ext>
            </a:extLst>
          </p:cNvPr>
          <p:cNvSpPr>
            <a:spLocks noGrp="1"/>
          </p:cNvSpPr>
          <p:nvPr/>
        </p:nvSpPr>
        <p:spPr>
          <a:xfrm flipV="1">
            <a:off x="2285674" y="5475039"/>
            <a:ext cx="2041" cy="15202"/>
          </a:xfrm>
          <a:prstGeom prst="line">
            <a:avLst/>
          </a:prstGeom>
          <a:noFill/>
          <a:ln w="22860">
            <a:solidFill>
              <a:srgbClr val="3FB950"/>
            </a:solidFill>
            <a:prstDash val="solid"/>
          </a:ln>
        </p:spPr>
        <p:txBody>
          <a:bodyPr/>
          <a:lstStyle/>
          <a:p>
            <a:endParaRPr lang="en-US"/>
          </a:p>
        </p:txBody>
      </p:sp>
      <p:sp>
        <p:nvSpPr>
          <p:cNvPr id="44" name="Shape 42">
            <a:extLst>
              <a:ext uri="{FF2B5EF4-FFF2-40B4-BE49-F238E27FC236}">
                <a16:creationId xmlns:a16="http://schemas.microsoft.com/office/drawing/2014/main" id="{5ECC0FD8-47AC-4A3A-A939-9816538BF24E}"/>
              </a:ext>
            </a:extLst>
          </p:cNvPr>
          <p:cNvSpPr>
            <a:spLocks noGrp="1"/>
          </p:cNvSpPr>
          <p:nvPr/>
        </p:nvSpPr>
        <p:spPr>
          <a:xfrm>
            <a:off x="2130878" y="5490240"/>
            <a:ext cx="15189" cy="15202"/>
          </a:xfrm>
          <a:prstGeom prst="line">
            <a:avLst/>
          </a:prstGeom>
          <a:noFill/>
          <a:ln w="22860">
            <a:solidFill>
              <a:srgbClr val="3FB950"/>
            </a:solidFill>
            <a:prstDash val="solid"/>
          </a:ln>
        </p:spPr>
        <p:txBody>
          <a:bodyPr/>
          <a:lstStyle/>
          <a:p>
            <a:endParaRPr lang="en-US"/>
          </a:p>
        </p:txBody>
      </p:sp>
      <p:sp>
        <p:nvSpPr>
          <p:cNvPr id="45" name="Shape 43">
            <a:extLst>
              <a:ext uri="{FF2B5EF4-FFF2-40B4-BE49-F238E27FC236}">
                <a16:creationId xmlns:a16="http://schemas.microsoft.com/office/drawing/2014/main" id="{C9C0B31E-957C-49CB-8AAA-5AF1699E1AFD}"/>
              </a:ext>
            </a:extLst>
          </p:cNvPr>
          <p:cNvSpPr>
            <a:spLocks noGrp="1"/>
          </p:cNvSpPr>
          <p:nvPr/>
        </p:nvSpPr>
        <p:spPr>
          <a:xfrm flipV="1">
            <a:off x="2270485" y="5490240"/>
            <a:ext cx="15189" cy="15202"/>
          </a:xfrm>
          <a:prstGeom prst="line">
            <a:avLst/>
          </a:prstGeom>
          <a:noFill/>
          <a:ln w="22860">
            <a:solidFill>
              <a:srgbClr val="3FB950"/>
            </a:solidFill>
            <a:prstDash val="solid"/>
          </a:ln>
        </p:spPr>
        <p:txBody>
          <a:bodyPr/>
          <a:lstStyle/>
          <a:p>
            <a:endParaRPr lang="en-US"/>
          </a:p>
        </p:txBody>
      </p:sp>
      <p:sp>
        <p:nvSpPr>
          <p:cNvPr id="46" name="Shape 44">
            <a:extLst>
              <a:ext uri="{FF2B5EF4-FFF2-40B4-BE49-F238E27FC236}">
                <a16:creationId xmlns:a16="http://schemas.microsoft.com/office/drawing/2014/main" id="{A58CF375-44B8-4321-A393-76D2EE48E8DE}"/>
              </a:ext>
            </a:extLst>
          </p:cNvPr>
          <p:cNvSpPr>
            <a:spLocks noGrp="1"/>
          </p:cNvSpPr>
          <p:nvPr/>
        </p:nvSpPr>
        <p:spPr>
          <a:xfrm>
            <a:off x="2130878" y="5490240"/>
            <a:ext cx="154796" cy="914"/>
          </a:xfrm>
          <a:prstGeom prst="line">
            <a:avLst/>
          </a:prstGeom>
          <a:noFill/>
          <a:ln w="15240">
            <a:solidFill>
              <a:srgbClr val="3FB950"/>
            </a:solidFill>
            <a:prstDash val="solid"/>
          </a:ln>
        </p:spPr>
        <p:txBody>
          <a:bodyPr/>
          <a:lstStyle/>
          <a:p>
            <a:endParaRPr lang="en-US"/>
          </a:p>
        </p:txBody>
      </p:sp>
      <p:sp>
        <p:nvSpPr>
          <p:cNvPr id="47" name="Shape 45">
            <a:extLst>
              <a:ext uri="{FF2B5EF4-FFF2-40B4-BE49-F238E27FC236}">
                <a16:creationId xmlns:a16="http://schemas.microsoft.com/office/drawing/2014/main" id="{7A88E55D-FEEE-4DD3-B3BC-3A9392E11331}"/>
              </a:ext>
            </a:extLst>
          </p:cNvPr>
          <p:cNvSpPr>
            <a:spLocks noGrp="1"/>
          </p:cNvSpPr>
          <p:nvPr/>
        </p:nvSpPr>
        <p:spPr>
          <a:xfrm>
            <a:off x="2146067" y="5505442"/>
            <a:ext cx="25757" cy="15202"/>
          </a:xfrm>
          <a:prstGeom prst="line">
            <a:avLst/>
          </a:prstGeom>
          <a:noFill/>
          <a:ln w="22860">
            <a:solidFill>
              <a:srgbClr val="3FB950"/>
            </a:solidFill>
            <a:prstDash val="solid"/>
          </a:ln>
        </p:spPr>
        <p:txBody>
          <a:bodyPr/>
          <a:lstStyle/>
          <a:p>
            <a:endParaRPr lang="en-US"/>
          </a:p>
        </p:txBody>
      </p:sp>
      <p:sp>
        <p:nvSpPr>
          <p:cNvPr id="48" name="Shape 46">
            <a:extLst>
              <a:ext uri="{FF2B5EF4-FFF2-40B4-BE49-F238E27FC236}">
                <a16:creationId xmlns:a16="http://schemas.microsoft.com/office/drawing/2014/main" id="{E54C75B6-059F-4BD1-831A-CB157AB4852A}"/>
              </a:ext>
            </a:extLst>
          </p:cNvPr>
          <p:cNvSpPr>
            <a:spLocks noGrp="1"/>
          </p:cNvSpPr>
          <p:nvPr/>
        </p:nvSpPr>
        <p:spPr>
          <a:xfrm flipV="1">
            <a:off x="2244728" y="5505442"/>
            <a:ext cx="25757" cy="15202"/>
          </a:xfrm>
          <a:prstGeom prst="line">
            <a:avLst/>
          </a:prstGeom>
          <a:noFill/>
          <a:ln w="22860">
            <a:solidFill>
              <a:srgbClr val="3FB950"/>
            </a:solidFill>
            <a:prstDash val="solid"/>
          </a:ln>
        </p:spPr>
        <p:txBody>
          <a:bodyPr/>
          <a:lstStyle/>
          <a:p>
            <a:endParaRPr lang="en-US"/>
          </a:p>
        </p:txBody>
      </p:sp>
      <p:sp>
        <p:nvSpPr>
          <p:cNvPr id="49" name="Shape 47">
            <a:extLst>
              <a:ext uri="{FF2B5EF4-FFF2-40B4-BE49-F238E27FC236}">
                <a16:creationId xmlns:a16="http://schemas.microsoft.com/office/drawing/2014/main" id="{246D1A24-8443-4041-A727-2263B955AD68}"/>
              </a:ext>
            </a:extLst>
          </p:cNvPr>
          <p:cNvSpPr>
            <a:spLocks noGrp="1"/>
          </p:cNvSpPr>
          <p:nvPr/>
        </p:nvSpPr>
        <p:spPr>
          <a:xfrm>
            <a:off x="2171824" y="5520644"/>
            <a:ext cx="31950" cy="15202"/>
          </a:xfrm>
          <a:prstGeom prst="line">
            <a:avLst/>
          </a:prstGeom>
          <a:noFill/>
          <a:ln w="22860">
            <a:solidFill>
              <a:srgbClr val="3FB950"/>
            </a:solidFill>
            <a:prstDash val="solid"/>
          </a:ln>
        </p:spPr>
        <p:txBody>
          <a:bodyPr/>
          <a:lstStyle/>
          <a:p>
            <a:endParaRPr lang="en-US"/>
          </a:p>
        </p:txBody>
      </p:sp>
      <p:sp>
        <p:nvSpPr>
          <p:cNvPr id="50" name="Shape 48">
            <a:extLst>
              <a:ext uri="{FF2B5EF4-FFF2-40B4-BE49-F238E27FC236}">
                <a16:creationId xmlns:a16="http://schemas.microsoft.com/office/drawing/2014/main" id="{75858E70-DF0C-47E5-B29C-629F74F52938}"/>
              </a:ext>
            </a:extLst>
          </p:cNvPr>
          <p:cNvSpPr>
            <a:spLocks noGrp="1"/>
          </p:cNvSpPr>
          <p:nvPr/>
        </p:nvSpPr>
        <p:spPr>
          <a:xfrm flipV="1">
            <a:off x="2212778" y="5520644"/>
            <a:ext cx="31950" cy="15202"/>
          </a:xfrm>
          <a:prstGeom prst="line">
            <a:avLst/>
          </a:prstGeom>
          <a:noFill/>
          <a:ln w="22860">
            <a:solidFill>
              <a:srgbClr val="3FB950"/>
            </a:solidFill>
            <a:prstDash val="solid"/>
          </a:ln>
        </p:spPr>
        <p:txBody>
          <a:bodyPr/>
          <a:lstStyle/>
          <a:p>
            <a:endParaRPr lang="en-US"/>
          </a:p>
        </p:txBody>
      </p:sp>
      <p:sp>
        <p:nvSpPr>
          <p:cNvPr id="51" name="Shape 49">
            <a:extLst>
              <a:ext uri="{FF2B5EF4-FFF2-40B4-BE49-F238E27FC236}">
                <a16:creationId xmlns:a16="http://schemas.microsoft.com/office/drawing/2014/main" id="{9F9DA8F4-050B-4A2A-9A5C-474B1219ED0A}"/>
              </a:ext>
            </a:extLst>
          </p:cNvPr>
          <p:cNvSpPr>
            <a:spLocks noGrp="1"/>
          </p:cNvSpPr>
          <p:nvPr/>
        </p:nvSpPr>
        <p:spPr>
          <a:xfrm>
            <a:off x="2203774" y="5535846"/>
            <a:ext cx="32714" cy="15202"/>
          </a:xfrm>
          <a:prstGeom prst="line">
            <a:avLst/>
          </a:prstGeom>
          <a:noFill/>
          <a:ln w="22860">
            <a:solidFill>
              <a:srgbClr val="3FB950"/>
            </a:solidFill>
            <a:prstDash val="solid"/>
          </a:ln>
        </p:spPr>
        <p:txBody>
          <a:bodyPr/>
          <a:lstStyle/>
          <a:p>
            <a:endParaRPr lang="en-US"/>
          </a:p>
        </p:txBody>
      </p:sp>
      <p:sp>
        <p:nvSpPr>
          <p:cNvPr id="52" name="Shape 50">
            <a:extLst>
              <a:ext uri="{FF2B5EF4-FFF2-40B4-BE49-F238E27FC236}">
                <a16:creationId xmlns:a16="http://schemas.microsoft.com/office/drawing/2014/main" id="{ECEE155D-948E-4A49-94B6-C6F7AD64FADA}"/>
              </a:ext>
            </a:extLst>
          </p:cNvPr>
          <p:cNvSpPr>
            <a:spLocks noGrp="1"/>
          </p:cNvSpPr>
          <p:nvPr/>
        </p:nvSpPr>
        <p:spPr>
          <a:xfrm flipV="1">
            <a:off x="2180064" y="5535846"/>
            <a:ext cx="32714" cy="15202"/>
          </a:xfrm>
          <a:prstGeom prst="line">
            <a:avLst/>
          </a:prstGeom>
          <a:noFill/>
          <a:ln w="22860">
            <a:solidFill>
              <a:srgbClr val="3FB950"/>
            </a:solidFill>
            <a:prstDash val="solid"/>
          </a:ln>
        </p:spPr>
        <p:txBody>
          <a:bodyPr/>
          <a:lstStyle/>
          <a:p>
            <a:endParaRPr lang="en-US"/>
          </a:p>
        </p:txBody>
      </p:sp>
      <p:sp>
        <p:nvSpPr>
          <p:cNvPr id="53" name="Shape 51">
            <a:extLst>
              <a:ext uri="{FF2B5EF4-FFF2-40B4-BE49-F238E27FC236}">
                <a16:creationId xmlns:a16="http://schemas.microsoft.com/office/drawing/2014/main" id="{40FE9F13-7A5E-4DA3-A312-C306C72BA18E}"/>
              </a:ext>
            </a:extLst>
          </p:cNvPr>
          <p:cNvSpPr>
            <a:spLocks noGrp="1"/>
          </p:cNvSpPr>
          <p:nvPr/>
        </p:nvSpPr>
        <p:spPr>
          <a:xfrm>
            <a:off x="2203774" y="5535846"/>
            <a:ext cx="9004" cy="914"/>
          </a:xfrm>
          <a:prstGeom prst="line">
            <a:avLst/>
          </a:prstGeom>
          <a:noFill/>
          <a:ln w="15240">
            <a:solidFill>
              <a:srgbClr val="3FB950"/>
            </a:solidFill>
            <a:prstDash val="solid"/>
          </a:ln>
        </p:spPr>
        <p:txBody>
          <a:bodyPr/>
          <a:lstStyle/>
          <a:p>
            <a:endParaRPr lang="en-US"/>
          </a:p>
        </p:txBody>
      </p:sp>
      <p:sp>
        <p:nvSpPr>
          <p:cNvPr id="54" name="Shape 52">
            <a:extLst>
              <a:ext uri="{FF2B5EF4-FFF2-40B4-BE49-F238E27FC236}">
                <a16:creationId xmlns:a16="http://schemas.microsoft.com/office/drawing/2014/main" id="{BF3970CE-3B4D-4C82-919C-E980B08161D4}"/>
              </a:ext>
            </a:extLst>
          </p:cNvPr>
          <p:cNvSpPr>
            <a:spLocks noGrp="1"/>
          </p:cNvSpPr>
          <p:nvPr/>
        </p:nvSpPr>
        <p:spPr>
          <a:xfrm>
            <a:off x="2236488" y="5551048"/>
            <a:ext cx="27922" cy="15202"/>
          </a:xfrm>
          <a:prstGeom prst="line">
            <a:avLst/>
          </a:prstGeom>
          <a:noFill/>
          <a:ln w="22860">
            <a:solidFill>
              <a:srgbClr val="3FB950"/>
            </a:solidFill>
            <a:prstDash val="solid"/>
          </a:ln>
        </p:spPr>
        <p:txBody>
          <a:bodyPr/>
          <a:lstStyle/>
          <a:p>
            <a:endParaRPr lang="en-US"/>
          </a:p>
        </p:txBody>
      </p:sp>
      <p:sp>
        <p:nvSpPr>
          <p:cNvPr id="55" name="Shape 53">
            <a:extLst>
              <a:ext uri="{FF2B5EF4-FFF2-40B4-BE49-F238E27FC236}">
                <a16:creationId xmlns:a16="http://schemas.microsoft.com/office/drawing/2014/main" id="{AC281B18-9734-4B33-AA97-6D1E0BF9BDB1}"/>
              </a:ext>
            </a:extLst>
          </p:cNvPr>
          <p:cNvSpPr>
            <a:spLocks noGrp="1"/>
          </p:cNvSpPr>
          <p:nvPr/>
        </p:nvSpPr>
        <p:spPr>
          <a:xfrm flipV="1">
            <a:off x="2152142" y="5551048"/>
            <a:ext cx="27922" cy="15202"/>
          </a:xfrm>
          <a:prstGeom prst="line">
            <a:avLst/>
          </a:prstGeom>
          <a:noFill/>
          <a:ln w="22860">
            <a:solidFill>
              <a:srgbClr val="3FB950"/>
            </a:solidFill>
            <a:prstDash val="solid"/>
          </a:ln>
        </p:spPr>
        <p:txBody>
          <a:bodyPr/>
          <a:lstStyle/>
          <a:p>
            <a:endParaRPr lang="en-US"/>
          </a:p>
        </p:txBody>
      </p:sp>
      <p:sp>
        <p:nvSpPr>
          <p:cNvPr id="56" name="Shape 54">
            <a:extLst>
              <a:ext uri="{FF2B5EF4-FFF2-40B4-BE49-F238E27FC236}">
                <a16:creationId xmlns:a16="http://schemas.microsoft.com/office/drawing/2014/main" id="{8CE39ECB-A58D-4871-BAAD-F1186C13AD11}"/>
              </a:ext>
            </a:extLst>
          </p:cNvPr>
          <p:cNvSpPr>
            <a:spLocks noGrp="1"/>
          </p:cNvSpPr>
          <p:nvPr/>
        </p:nvSpPr>
        <p:spPr>
          <a:xfrm>
            <a:off x="2264410" y="5566250"/>
            <a:ext cx="18386" cy="15202"/>
          </a:xfrm>
          <a:prstGeom prst="line">
            <a:avLst/>
          </a:prstGeom>
          <a:noFill/>
          <a:ln w="22860">
            <a:solidFill>
              <a:srgbClr val="3FB950"/>
            </a:solidFill>
            <a:prstDash val="solid"/>
          </a:ln>
        </p:spPr>
        <p:txBody>
          <a:bodyPr/>
          <a:lstStyle/>
          <a:p>
            <a:endParaRPr lang="en-US"/>
          </a:p>
        </p:txBody>
      </p:sp>
      <p:sp>
        <p:nvSpPr>
          <p:cNvPr id="57" name="Shape 55">
            <a:extLst>
              <a:ext uri="{FF2B5EF4-FFF2-40B4-BE49-F238E27FC236}">
                <a16:creationId xmlns:a16="http://schemas.microsoft.com/office/drawing/2014/main" id="{B8859B81-3687-4D50-8A70-E78EEF187FAF}"/>
              </a:ext>
            </a:extLst>
          </p:cNvPr>
          <p:cNvSpPr>
            <a:spLocks noGrp="1"/>
          </p:cNvSpPr>
          <p:nvPr/>
        </p:nvSpPr>
        <p:spPr>
          <a:xfrm flipV="1">
            <a:off x="2133756" y="5566250"/>
            <a:ext cx="18386" cy="15202"/>
          </a:xfrm>
          <a:prstGeom prst="line">
            <a:avLst/>
          </a:prstGeom>
          <a:noFill/>
          <a:ln w="22860">
            <a:solidFill>
              <a:srgbClr val="3FB950"/>
            </a:solidFill>
            <a:prstDash val="solid"/>
          </a:ln>
        </p:spPr>
        <p:txBody>
          <a:bodyPr/>
          <a:lstStyle/>
          <a:p>
            <a:endParaRPr lang="en-US"/>
          </a:p>
        </p:txBody>
      </p:sp>
      <p:sp>
        <p:nvSpPr>
          <p:cNvPr id="58" name="Shape 56">
            <a:extLst>
              <a:ext uri="{FF2B5EF4-FFF2-40B4-BE49-F238E27FC236}">
                <a16:creationId xmlns:a16="http://schemas.microsoft.com/office/drawing/2014/main" id="{C212A20B-FE7F-47D4-9FDA-EC5192962C5D}"/>
              </a:ext>
            </a:extLst>
          </p:cNvPr>
          <p:cNvSpPr>
            <a:spLocks noGrp="1"/>
          </p:cNvSpPr>
          <p:nvPr/>
        </p:nvSpPr>
        <p:spPr>
          <a:xfrm>
            <a:off x="2282796" y="5581452"/>
            <a:ext cx="5726" cy="15202"/>
          </a:xfrm>
          <a:prstGeom prst="line">
            <a:avLst/>
          </a:prstGeom>
          <a:noFill/>
          <a:ln w="22860">
            <a:solidFill>
              <a:srgbClr val="3FB950"/>
            </a:solidFill>
            <a:prstDash val="solid"/>
          </a:ln>
        </p:spPr>
        <p:txBody>
          <a:bodyPr/>
          <a:lstStyle/>
          <a:p>
            <a:endParaRPr lang="en-US"/>
          </a:p>
        </p:txBody>
      </p:sp>
      <p:sp>
        <p:nvSpPr>
          <p:cNvPr id="59" name="Shape 57">
            <a:extLst>
              <a:ext uri="{FF2B5EF4-FFF2-40B4-BE49-F238E27FC236}">
                <a16:creationId xmlns:a16="http://schemas.microsoft.com/office/drawing/2014/main" id="{DDA2FDAB-B103-4724-A691-D73B4978D5C7}"/>
              </a:ext>
            </a:extLst>
          </p:cNvPr>
          <p:cNvSpPr>
            <a:spLocks noGrp="1"/>
          </p:cNvSpPr>
          <p:nvPr/>
        </p:nvSpPr>
        <p:spPr>
          <a:xfrm flipV="1">
            <a:off x="2128030" y="5581452"/>
            <a:ext cx="5726" cy="15202"/>
          </a:xfrm>
          <a:prstGeom prst="line">
            <a:avLst/>
          </a:prstGeom>
          <a:noFill/>
          <a:ln w="22860">
            <a:solidFill>
              <a:srgbClr val="3FB950"/>
            </a:solidFill>
            <a:prstDash val="solid"/>
          </a:ln>
        </p:spPr>
        <p:txBody>
          <a:bodyPr/>
          <a:lstStyle/>
          <a:p>
            <a:endParaRPr lang="en-US"/>
          </a:p>
        </p:txBody>
      </p:sp>
      <p:sp>
        <p:nvSpPr>
          <p:cNvPr id="60" name="Shape 58">
            <a:extLst>
              <a:ext uri="{FF2B5EF4-FFF2-40B4-BE49-F238E27FC236}">
                <a16:creationId xmlns:a16="http://schemas.microsoft.com/office/drawing/2014/main" id="{20EE6634-CE5A-4F29-95EA-43D764A1531C}"/>
              </a:ext>
            </a:extLst>
          </p:cNvPr>
          <p:cNvSpPr>
            <a:spLocks noGrp="1"/>
          </p:cNvSpPr>
          <p:nvPr/>
        </p:nvSpPr>
        <p:spPr>
          <a:xfrm>
            <a:off x="2133756" y="5581452"/>
            <a:ext cx="149040" cy="914"/>
          </a:xfrm>
          <a:prstGeom prst="line">
            <a:avLst/>
          </a:prstGeom>
          <a:noFill/>
          <a:ln w="15240">
            <a:solidFill>
              <a:srgbClr val="3FB950"/>
            </a:solidFill>
            <a:prstDash val="solid"/>
          </a:ln>
        </p:spPr>
        <p:txBody>
          <a:bodyPr/>
          <a:lstStyle/>
          <a:p>
            <a:endParaRPr lang="en-US"/>
          </a:p>
        </p:txBody>
      </p:sp>
      <p:sp>
        <p:nvSpPr>
          <p:cNvPr id="61" name="Shape 59">
            <a:extLst>
              <a:ext uri="{FF2B5EF4-FFF2-40B4-BE49-F238E27FC236}">
                <a16:creationId xmlns:a16="http://schemas.microsoft.com/office/drawing/2014/main" id="{4B582926-009D-44A1-83AE-18249237D2EF}"/>
              </a:ext>
            </a:extLst>
          </p:cNvPr>
          <p:cNvSpPr>
            <a:spLocks noGrp="1"/>
          </p:cNvSpPr>
          <p:nvPr/>
        </p:nvSpPr>
        <p:spPr>
          <a:xfrm flipV="1">
            <a:off x="2280616" y="5596654"/>
            <a:ext cx="7906" cy="15202"/>
          </a:xfrm>
          <a:prstGeom prst="line">
            <a:avLst/>
          </a:prstGeom>
          <a:noFill/>
          <a:ln w="22860">
            <a:solidFill>
              <a:srgbClr val="3FB950"/>
            </a:solidFill>
            <a:prstDash val="solid"/>
          </a:ln>
        </p:spPr>
        <p:txBody>
          <a:bodyPr/>
          <a:lstStyle/>
          <a:p>
            <a:endParaRPr lang="en-US"/>
          </a:p>
        </p:txBody>
      </p:sp>
      <p:sp>
        <p:nvSpPr>
          <p:cNvPr id="62" name="Shape 60">
            <a:extLst>
              <a:ext uri="{FF2B5EF4-FFF2-40B4-BE49-F238E27FC236}">
                <a16:creationId xmlns:a16="http://schemas.microsoft.com/office/drawing/2014/main" id="{BCBB8F3A-7B56-44F2-A12A-1626675F1EAB}"/>
              </a:ext>
            </a:extLst>
          </p:cNvPr>
          <p:cNvSpPr>
            <a:spLocks noGrp="1"/>
          </p:cNvSpPr>
          <p:nvPr/>
        </p:nvSpPr>
        <p:spPr>
          <a:xfrm>
            <a:off x="2128030" y="5596654"/>
            <a:ext cx="7906" cy="15202"/>
          </a:xfrm>
          <a:prstGeom prst="line">
            <a:avLst/>
          </a:prstGeom>
          <a:noFill/>
          <a:ln w="22860">
            <a:solidFill>
              <a:srgbClr val="3FB950"/>
            </a:solidFill>
            <a:prstDash val="solid"/>
          </a:ln>
        </p:spPr>
        <p:txBody>
          <a:bodyPr/>
          <a:lstStyle/>
          <a:p>
            <a:endParaRPr lang="en-US"/>
          </a:p>
        </p:txBody>
      </p:sp>
      <p:sp>
        <p:nvSpPr>
          <p:cNvPr id="63" name="Shape 61">
            <a:extLst>
              <a:ext uri="{FF2B5EF4-FFF2-40B4-BE49-F238E27FC236}">
                <a16:creationId xmlns:a16="http://schemas.microsoft.com/office/drawing/2014/main" id="{0CAC0CE5-E31E-4260-A92A-F79E3D59E09E}"/>
              </a:ext>
            </a:extLst>
          </p:cNvPr>
          <p:cNvSpPr>
            <a:spLocks noGrp="1"/>
          </p:cNvSpPr>
          <p:nvPr/>
        </p:nvSpPr>
        <p:spPr>
          <a:xfrm flipV="1">
            <a:off x="2260421" y="5611856"/>
            <a:ext cx="20195" cy="15202"/>
          </a:xfrm>
          <a:prstGeom prst="line">
            <a:avLst/>
          </a:prstGeom>
          <a:noFill/>
          <a:ln w="22860">
            <a:solidFill>
              <a:srgbClr val="3FB950"/>
            </a:solidFill>
            <a:prstDash val="solid"/>
          </a:ln>
        </p:spPr>
        <p:txBody>
          <a:bodyPr/>
          <a:lstStyle/>
          <a:p>
            <a:endParaRPr lang="en-US"/>
          </a:p>
        </p:txBody>
      </p:sp>
      <p:sp>
        <p:nvSpPr>
          <p:cNvPr id="64" name="Shape 62">
            <a:extLst>
              <a:ext uri="{FF2B5EF4-FFF2-40B4-BE49-F238E27FC236}">
                <a16:creationId xmlns:a16="http://schemas.microsoft.com/office/drawing/2014/main" id="{E1071D07-0328-42CA-82E5-E5224AD0459C}"/>
              </a:ext>
            </a:extLst>
          </p:cNvPr>
          <p:cNvSpPr>
            <a:spLocks noGrp="1"/>
          </p:cNvSpPr>
          <p:nvPr/>
        </p:nvSpPr>
        <p:spPr>
          <a:xfrm>
            <a:off x="2135936" y="5611856"/>
            <a:ext cx="20195" cy="15202"/>
          </a:xfrm>
          <a:prstGeom prst="line">
            <a:avLst/>
          </a:prstGeom>
          <a:noFill/>
          <a:ln w="22860">
            <a:solidFill>
              <a:srgbClr val="3FB950"/>
            </a:solidFill>
            <a:prstDash val="solid"/>
          </a:ln>
        </p:spPr>
        <p:txBody>
          <a:bodyPr/>
          <a:lstStyle/>
          <a:p>
            <a:endParaRPr lang="en-US"/>
          </a:p>
        </p:txBody>
      </p:sp>
      <p:sp>
        <p:nvSpPr>
          <p:cNvPr id="65" name="Shape 63">
            <a:extLst>
              <a:ext uri="{FF2B5EF4-FFF2-40B4-BE49-F238E27FC236}">
                <a16:creationId xmlns:a16="http://schemas.microsoft.com/office/drawing/2014/main" id="{7B525ABF-C36F-4D23-9A03-6F82DBE60AEE}"/>
              </a:ext>
            </a:extLst>
          </p:cNvPr>
          <p:cNvSpPr>
            <a:spLocks noGrp="1"/>
          </p:cNvSpPr>
          <p:nvPr/>
        </p:nvSpPr>
        <p:spPr>
          <a:xfrm flipV="1">
            <a:off x="2231368" y="5627058"/>
            <a:ext cx="29053" cy="15202"/>
          </a:xfrm>
          <a:prstGeom prst="line">
            <a:avLst/>
          </a:prstGeom>
          <a:noFill/>
          <a:ln w="22860">
            <a:solidFill>
              <a:srgbClr val="3FB950"/>
            </a:solidFill>
            <a:prstDash val="solid"/>
          </a:ln>
        </p:spPr>
        <p:txBody>
          <a:bodyPr/>
          <a:lstStyle/>
          <a:p>
            <a:endParaRPr lang="en-US"/>
          </a:p>
        </p:txBody>
      </p:sp>
      <p:sp>
        <p:nvSpPr>
          <p:cNvPr id="66" name="Shape 64">
            <a:extLst>
              <a:ext uri="{FF2B5EF4-FFF2-40B4-BE49-F238E27FC236}">
                <a16:creationId xmlns:a16="http://schemas.microsoft.com/office/drawing/2014/main" id="{430C1EFE-0FE1-4ECE-906E-8ACB78C5AA4B}"/>
              </a:ext>
            </a:extLst>
          </p:cNvPr>
          <p:cNvSpPr>
            <a:spLocks noGrp="1"/>
          </p:cNvSpPr>
          <p:nvPr/>
        </p:nvSpPr>
        <p:spPr>
          <a:xfrm>
            <a:off x="2156131" y="5627058"/>
            <a:ext cx="29053" cy="15202"/>
          </a:xfrm>
          <a:prstGeom prst="line">
            <a:avLst/>
          </a:prstGeom>
          <a:noFill/>
          <a:ln w="22860">
            <a:solidFill>
              <a:srgbClr val="3FB950"/>
            </a:solidFill>
            <a:prstDash val="solid"/>
          </a:ln>
        </p:spPr>
        <p:txBody>
          <a:bodyPr/>
          <a:lstStyle/>
          <a:p>
            <a:endParaRPr lang="en-US"/>
          </a:p>
        </p:txBody>
      </p:sp>
      <p:sp>
        <p:nvSpPr>
          <p:cNvPr id="67" name="Shape 65">
            <a:extLst>
              <a:ext uri="{FF2B5EF4-FFF2-40B4-BE49-F238E27FC236}">
                <a16:creationId xmlns:a16="http://schemas.microsoft.com/office/drawing/2014/main" id="{7CCAAF6B-22B1-424C-ABF1-CC00C693F7A7}"/>
              </a:ext>
            </a:extLst>
          </p:cNvPr>
          <p:cNvSpPr>
            <a:spLocks noGrp="1"/>
          </p:cNvSpPr>
          <p:nvPr/>
        </p:nvSpPr>
        <p:spPr>
          <a:xfrm>
            <a:off x="2156131" y="5627058"/>
            <a:ext cx="104290" cy="914"/>
          </a:xfrm>
          <a:prstGeom prst="line">
            <a:avLst/>
          </a:prstGeom>
          <a:noFill/>
          <a:ln w="15240">
            <a:solidFill>
              <a:srgbClr val="3FB950"/>
            </a:solidFill>
            <a:prstDash val="solid"/>
          </a:ln>
        </p:spPr>
        <p:txBody>
          <a:bodyPr/>
          <a:lstStyle/>
          <a:p>
            <a:endParaRPr lang="en-US"/>
          </a:p>
        </p:txBody>
      </p:sp>
      <p:sp>
        <p:nvSpPr>
          <p:cNvPr id="68" name="Shape 66">
            <a:extLst>
              <a:ext uri="{FF2B5EF4-FFF2-40B4-BE49-F238E27FC236}">
                <a16:creationId xmlns:a16="http://schemas.microsoft.com/office/drawing/2014/main" id="{A561DB8E-83AC-4878-B8E5-5209485FE121}"/>
              </a:ext>
            </a:extLst>
          </p:cNvPr>
          <p:cNvSpPr>
            <a:spLocks noGrp="1"/>
          </p:cNvSpPr>
          <p:nvPr/>
        </p:nvSpPr>
        <p:spPr>
          <a:xfrm flipV="1">
            <a:off x="2198392" y="5642259"/>
            <a:ext cx="32976" cy="15202"/>
          </a:xfrm>
          <a:prstGeom prst="line">
            <a:avLst/>
          </a:prstGeom>
          <a:noFill/>
          <a:ln w="22860">
            <a:solidFill>
              <a:srgbClr val="3FB950"/>
            </a:solidFill>
            <a:prstDash val="solid"/>
          </a:ln>
        </p:spPr>
        <p:txBody>
          <a:bodyPr/>
          <a:lstStyle/>
          <a:p>
            <a:endParaRPr lang="en-US"/>
          </a:p>
        </p:txBody>
      </p:sp>
      <p:sp>
        <p:nvSpPr>
          <p:cNvPr id="69" name="Shape 67">
            <a:extLst>
              <a:ext uri="{FF2B5EF4-FFF2-40B4-BE49-F238E27FC236}">
                <a16:creationId xmlns:a16="http://schemas.microsoft.com/office/drawing/2014/main" id="{946CC309-8F93-4F7B-8D46-5107F47C2FFB}"/>
              </a:ext>
            </a:extLst>
          </p:cNvPr>
          <p:cNvSpPr>
            <a:spLocks noGrp="1"/>
          </p:cNvSpPr>
          <p:nvPr/>
        </p:nvSpPr>
        <p:spPr>
          <a:xfrm>
            <a:off x="2185184" y="5642259"/>
            <a:ext cx="32976" cy="15202"/>
          </a:xfrm>
          <a:prstGeom prst="line">
            <a:avLst/>
          </a:prstGeom>
          <a:noFill/>
          <a:ln w="22860">
            <a:solidFill>
              <a:srgbClr val="3FB950"/>
            </a:solidFill>
            <a:prstDash val="solid"/>
          </a:ln>
        </p:spPr>
        <p:txBody>
          <a:bodyPr/>
          <a:lstStyle/>
          <a:p>
            <a:endParaRPr lang="en-US"/>
          </a:p>
        </p:txBody>
      </p:sp>
      <p:sp>
        <p:nvSpPr>
          <p:cNvPr id="70" name="Shape 68">
            <a:extLst>
              <a:ext uri="{FF2B5EF4-FFF2-40B4-BE49-F238E27FC236}">
                <a16:creationId xmlns:a16="http://schemas.microsoft.com/office/drawing/2014/main" id="{6E6A4565-38CE-4163-B61A-1C138A0F8361}"/>
              </a:ext>
            </a:extLst>
          </p:cNvPr>
          <p:cNvSpPr>
            <a:spLocks noGrp="1"/>
          </p:cNvSpPr>
          <p:nvPr/>
        </p:nvSpPr>
        <p:spPr>
          <a:xfrm flipV="1">
            <a:off x="2167094" y="5657461"/>
            <a:ext cx="31297" cy="15202"/>
          </a:xfrm>
          <a:prstGeom prst="line">
            <a:avLst/>
          </a:prstGeom>
          <a:noFill/>
          <a:ln w="22860">
            <a:solidFill>
              <a:srgbClr val="3FB950"/>
            </a:solidFill>
            <a:prstDash val="solid"/>
          </a:ln>
        </p:spPr>
        <p:txBody>
          <a:bodyPr/>
          <a:lstStyle/>
          <a:p>
            <a:endParaRPr lang="en-US"/>
          </a:p>
        </p:txBody>
      </p:sp>
      <p:sp>
        <p:nvSpPr>
          <p:cNvPr id="71" name="Shape 69">
            <a:extLst>
              <a:ext uri="{FF2B5EF4-FFF2-40B4-BE49-F238E27FC236}">
                <a16:creationId xmlns:a16="http://schemas.microsoft.com/office/drawing/2014/main" id="{C125DEDC-1E99-4A03-A2A6-0BC20D5936EF}"/>
              </a:ext>
            </a:extLst>
          </p:cNvPr>
          <p:cNvSpPr>
            <a:spLocks noGrp="1"/>
          </p:cNvSpPr>
          <p:nvPr/>
        </p:nvSpPr>
        <p:spPr>
          <a:xfrm>
            <a:off x="2218160" y="5657461"/>
            <a:ext cx="31297" cy="15202"/>
          </a:xfrm>
          <a:prstGeom prst="line">
            <a:avLst/>
          </a:prstGeom>
          <a:noFill/>
          <a:ln w="22860">
            <a:solidFill>
              <a:srgbClr val="3FB950"/>
            </a:solidFill>
            <a:prstDash val="solid"/>
          </a:ln>
        </p:spPr>
        <p:txBody>
          <a:bodyPr/>
          <a:lstStyle/>
          <a:p>
            <a:endParaRPr lang="en-US"/>
          </a:p>
        </p:txBody>
      </p:sp>
      <p:sp>
        <p:nvSpPr>
          <p:cNvPr id="72" name="Shape 70">
            <a:extLst>
              <a:ext uri="{FF2B5EF4-FFF2-40B4-BE49-F238E27FC236}">
                <a16:creationId xmlns:a16="http://schemas.microsoft.com/office/drawing/2014/main" id="{9A21ED7E-5D19-4AE2-84E0-E14EB89D8075}"/>
              </a:ext>
            </a:extLst>
          </p:cNvPr>
          <p:cNvSpPr>
            <a:spLocks noGrp="1"/>
          </p:cNvSpPr>
          <p:nvPr/>
        </p:nvSpPr>
        <p:spPr>
          <a:xfrm flipV="1">
            <a:off x="2142793" y="5672663"/>
            <a:ext cx="24301" cy="15202"/>
          </a:xfrm>
          <a:prstGeom prst="line">
            <a:avLst/>
          </a:prstGeom>
          <a:noFill/>
          <a:ln w="22860">
            <a:solidFill>
              <a:srgbClr val="3FB950"/>
            </a:solidFill>
            <a:prstDash val="solid"/>
          </a:ln>
        </p:spPr>
        <p:txBody>
          <a:bodyPr/>
          <a:lstStyle/>
          <a:p>
            <a:endParaRPr lang="en-US"/>
          </a:p>
        </p:txBody>
      </p:sp>
      <p:sp>
        <p:nvSpPr>
          <p:cNvPr id="73" name="Shape 71">
            <a:extLst>
              <a:ext uri="{FF2B5EF4-FFF2-40B4-BE49-F238E27FC236}">
                <a16:creationId xmlns:a16="http://schemas.microsoft.com/office/drawing/2014/main" id="{B01A74A4-F2DE-4B2E-851A-02A2E217735E}"/>
              </a:ext>
            </a:extLst>
          </p:cNvPr>
          <p:cNvSpPr>
            <a:spLocks noGrp="1"/>
          </p:cNvSpPr>
          <p:nvPr/>
        </p:nvSpPr>
        <p:spPr>
          <a:xfrm>
            <a:off x="2249458" y="5672663"/>
            <a:ext cx="24301" cy="15202"/>
          </a:xfrm>
          <a:prstGeom prst="line">
            <a:avLst/>
          </a:prstGeom>
          <a:noFill/>
          <a:ln w="22860">
            <a:solidFill>
              <a:srgbClr val="3FB950"/>
            </a:solidFill>
            <a:prstDash val="solid"/>
          </a:ln>
        </p:spPr>
        <p:txBody>
          <a:bodyPr/>
          <a:lstStyle/>
          <a:p>
            <a:endParaRPr lang="en-US"/>
          </a:p>
        </p:txBody>
      </p:sp>
      <p:sp>
        <p:nvSpPr>
          <p:cNvPr id="74" name="Shape 72">
            <a:extLst>
              <a:ext uri="{FF2B5EF4-FFF2-40B4-BE49-F238E27FC236}">
                <a16:creationId xmlns:a16="http://schemas.microsoft.com/office/drawing/2014/main" id="{84E958F1-99EA-4C6D-9537-A8434A72E659}"/>
              </a:ext>
            </a:extLst>
          </p:cNvPr>
          <p:cNvSpPr>
            <a:spLocks noGrp="1"/>
          </p:cNvSpPr>
          <p:nvPr/>
        </p:nvSpPr>
        <p:spPr>
          <a:xfrm>
            <a:off x="2167094" y="5672663"/>
            <a:ext cx="82363" cy="914"/>
          </a:xfrm>
          <a:prstGeom prst="line">
            <a:avLst/>
          </a:prstGeom>
          <a:noFill/>
          <a:ln w="15240">
            <a:solidFill>
              <a:srgbClr val="3FB950"/>
            </a:solidFill>
            <a:prstDash val="solid"/>
          </a:ln>
        </p:spPr>
        <p:txBody>
          <a:bodyPr/>
          <a:lstStyle/>
          <a:p>
            <a:endParaRPr lang="en-US"/>
          </a:p>
        </p:txBody>
      </p:sp>
      <p:sp>
        <p:nvSpPr>
          <p:cNvPr id="75" name="Shape 73">
            <a:extLst>
              <a:ext uri="{FF2B5EF4-FFF2-40B4-BE49-F238E27FC236}">
                <a16:creationId xmlns:a16="http://schemas.microsoft.com/office/drawing/2014/main" id="{4F4B8528-66BB-479A-8AB1-B1EAC3725B86}"/>
              </a:ext>
            </a:extLst>
          </p:cNvPr>
          <p:cNvSpPr>
            <a:spLocks noGrp="1"/>
          </p:cNvSpPr>
          <p:nvPr/>
        </p:nvSpPr>
        <p:spPr>
          <a:xfrm flipV="1">
            <a:off x="2129616" y="5687865"/>
            <a:ext cx="13177" cy="15202"/>
          </a:xfrm>
          <a:prstGeom prst="line">
            <a:avLst/>
          </a:prstGeom>
          <a:noFill/>
          <a:ln w="22860">
            <a:solidFill>
              <a:srgbClr val="3FB950"/>
            </a:solidFill>
            <a:prstDash val="solid"/>
          </a:ln>
        </p:spPr>
        <p:txBody>
          <a:bodyPr/>
          <a:lstStyle/>
          <a:p>
            <a:endParaRPr lang="en-US"/>
          </a:p>
        </p:txBody>
      </p:sp>
      <p:sp>
        <p:nvSpPr>
          <p:cNvPr id="76" name="Shape 74">
            <a:extLst>
              <a:ext uri="{FF2B5EF4-FFF2-40B4-BE49-F238E27FC236}">
                <a16:creationId xmlns:a16="http://schemas.microsoft.com/office/drawing/2014/main" id="{496E3556-22A3-49F2-8E7E-C13C4F92688B}"/>
              </a:ext>
            </a:extLst>
          </p:cNvPr>
          <p:cNvSpPr>
            <a:spLocks noGrp="1"/>
          </p:cNvSpPr>
          <p:nvPr/>
        </p:nvSpPr>
        <p:spPr>
          <a:xfrm>
            <a:off x="2273759" y="5687865"/>
            <a:ext cx="13177" cy="15202"/>
          </a:xfrm>
          <a:prstGeom prst="line">
            <a:avLst/>
          </a:prstGeom>
          <a:noFill/>
          <a:ln w="22860">
            <a:solidFill>
              <a:srgbClr val="3FB950"/>
            </a:solidFill>
            <a:prstDash val="solid"/>
          </a:ln>
        </p:spPr>
        <p:txBody>
          <a:bodyPr/>
          <a:lstStyle/>
          <a:p>
            <a:endParaRPr lang="en-US"/>
          </a:p>
        </p:txBody>
      </p:sp>
      <p:sp>
        <p:nvSpPr>
          <p:cNvPr id="77" name="Shape 75">
            <a:extLst>
              <a:ext uri="{FF2B5EF4-FFF2-40B4-BE49-F238E27FC236}">
                <a16:creationId xmlns:a16="http://schemas.microsoft.com/office/drawing/2014/main" id="{AEAB148F-7947-4DBE-85A3-DFCAB142B7CE}"/>
              </a:ext>
            </a:extLst>
          </p:cNvPr>
          <p:cNvSpPr>
            <a:spLocks noGrp="1"/>
          </p:cNvSpPr>
          <p:nvPr/>
        </p:nvSpPr>
        <p:spPr>
          <a:xfrm>
            <a:off x="2129616" y="5703067"/>
            <a:ext cx="914" cy="15202"/>
          </a:xfrm>
          <a:prstGeom prst="line">
            <a:avLst/>
          </a:prstGeom>
          <a:noFill/>
          <a:ln w="22860">
            <a:solidFill>
              <a:srgbClr val="3FB950"/>
            </a:solidFill>
            <a:prstDash val="solid"/>
          </a:ln>
        </p:spPr>
        <p:txBody>
          <a:bodyPr/>
          <a:lstStyle/>
          <a:p>
            <a:endParaRPr lang="en-US"/>
          </a:p>
        </p:txBody>
      </p:sp>
      <p:sp>
        <p:nvSpPr>
          <p:cNvPr id="78" name="Shape 76">
            <a:extLst>
              <a:ext uri="{FF2B5EF4-FFF2-40B4-BE49-F238E27FC236}">
                <a16:creationId xmlns:a16="http://schemas.microsoft.com/office/drawing/2014/main" id="{B524DC96-7992-4BE4-905C-C8F3996A3D1C}"/>
              </a:ext>
            </a:extLst>
          </p:cNvPr>
          <p:cNvSpPr>
            <a:spLocks noGrp="1"/>
          </p:cNvSpPr>
          <p:nvPr/>
        </p:nvSpPr>
        <p:spPr>
          <a:xfrm flipV="1">
            <a:off x="2286750" y="5703067"/>
            <a:ext cx="914" cy="15202"/>
          </a:xfrm>
          <a:prstGeom prst="line">
            <a:avLst/>
          </a:prstGeom>
          <a:noFill/>
          <a:ln w="22860">
            <a:solidFill>
              <a:srgbClr val="3FB950"/>
            </a:solidFill>
            <a:prstDash val="solid"/>
          </a:ln>
        </p:spPr>
        <p:txBody>
          <a:bodyPr/>
          <a:lstStyle/>
          <a:p>
            <a:endParaRPr lang="en-US"/>
          </a:p>
        </p:txBody>
      </p:sp>
      <p:sp>
        <p:nvSpPr>
          <p:cNvPr id="79" name="Shape 77">
            <a:extLst>
              <a:ext uri="{FF2B5EF4-FFF2-40B4-BE49-F238E27FC236}">
                <a16:creationId xmlns:a16="http://schemas.microsoft.com/office/drawing/2014/main" id="{8B154592-D1C3-4AE9-AF23-0D2C6C73E1CA}"/>
              </a:ext>
            </a:extLst>
          </p:cNvPr>
          <p:cNvSpPr>
            <a:spLocks noGrp="1"/>
          </p:cNvSpPr>
          <p:nvPr/>
        </p:nvSpPr>
        <p:spPr>
          <a:xfrm>
            <a:off x="2129802" y="5718269"/>
            <a:ext cx="13517" cy="15202"/>
          </a:xfrm>
          <a:prstGeom prst="line">
            <a:avLst/>
          </a:prstGeom>
          <a:noFill/>
          <a:ln w="22860">
            <a:solidFill>
              <a:srgbClr val="3FB950"/>
            </a:solidFill>
            <a:prstDash val="solid"/>
          </a:ln>
        </p:spPr>
        <p:txBody>
          <a:bodyPr/>
          <a:lstStyle/>
          <a:p>
            <a:endParaRPr lang="en-US"/>
          </a:p>
        </p:txBody>
      </p:sp>
      <p:sp>
        <p:nvSpPr>
          <p:cNvPr id="80" name="Shape 78">
            <a:extLst>
              <a:ext uri="{FF2B5EF4-FFF2-40B4-BE49-F238E27FC236}">
                <a16:creationId xmlns:a16="http://schemas.microsoft.com/office/drawing/2014/main" id="{DF36370B-2762-4768-8A4C-959DACD8320A}"/>
              </a:ext>
            </a:extLst>
          </p:cNvPr>
          <p:cNvSpPr>
            <a:spLocks noGrp="1"/>
          </p:cNvSpPr>
          <p:nvPr/>
        </p:nvSpPr>
        <p:spPr>
          <a:xfrm flipV="1">
            <a:off x="2273233" y="5718269"/>
            <a:ext cx="13517" cy="15202"/>
          </a:xfrm>
          <a:prstGeom prst="line">
            <a:avLst/>
          </a:prstGeom>
          <a:noFill/>
          <a:ln w="22860">
            <a:solidFill>
              <a:srgbClr val="3FB950"/>
            </a:solidFill>
            <a:prstDash val="solid"/>
          </a:ln>
        </p:spPr>
        <p:txBody>
          <a:bodyPr/>
          <a:lstStyle/>
          <a:p>
            <a:endParaRPr lang="en-US"/>
          </a:p>
        </p:txBody>
      </p:sp>
      <p:sp>
        <p:nvSpPr>
          <p:cNvPr id="81" name="Shape 79">
            <a:extLst>
              <a:ext uri="{FF2B5EF4-FFF2-40B4-BE49-F238E27FC236}">
                <a16:creationId xmlns:a16="http://schemas.microsoft.com/office/drawing/2014/main" id="{6558EDDA-6579-493D-8868-C18402168EEB}"/>
              </a:ext>
            </a:extLst>
          </p:cNvPr>
          <p:cNvSpPr>
            <a:spLocks noGrp="1"/>
          </p:cNvSpPr>
          <p:nvPr/>
        </p:nvSpPr>
        <p:spPr>
          <a:xfrm>
            <a:off x="2129802" y="5718269"/>
            <a:ext cx="156948" cy="914"/>
          </a:xfrm>
          <a:prstGeom prst="line">
            <a:avLst/>
          </a:prstGeom>
          <a:noFill/>
          <a:ln w="15240">
            <a:solidFill>
              <a:srgbClr val="3FB950"/>
            </a:solidFill>
            <a:prstDash val="solid"/>
          </a:ln>
        </p:spPr>
        <p:txBody>
          <a:bodyPr/>
          <a:lstStyle/>
          <a:p>
            <a:endParaRPr lang="en-US"/>
          </a:p>
        </p:txBody>
      </p:sp>
      <p:sp>
        <p:nvSpPr>
          <p:cNvPr id="82" name="Shape 80">
            <a:extLst>
              <a:ext uri="{FF2B5EF4-FFF2-40B4-BE49-F238E27FC236}">
                <a16:creationId xmlns:a16="http://schemas.microsoft.com/office/drawing/2014/main" id="{649A3DE3-66A4-458C-9E6F-658F56ED95DA}"/>
              </a:ext>
            </a:extLst>
          </p:cNvPr>
          <p:cNvSpPr>
            <a:spLocks noGrp="1"/>
          </p:cNvSpPr>
          <p:nvPr/>
        </p:nvSpPr>
        <p:spPr>
          <a:xfrm>
            <a:off x="4800600" y="4727448"/>
            <a:ext cx="914" cy="429768"/>
          </a:xfrm>
          <a:prstGeom prst="line">
            <a:avLst/>
          </a:prstGeom>
          <a:noFill/>
          <a:ln w="17780">
            <a:solidFill>
              <a:srgbClr val="3FB950"/>
            </a:solidFill>
            <a:prstDash val="solid"/>
            <a:tailEnd type="triangle"/>
          </a:ln>
        </p:spPr>
        <p:txBody>
          <a:bodyPr/>
          <a:lstStyle/>
          <a:p>
            <a:endParaRPr lang="en-US"/>
          </a:p>
        </p:txBody>
      </p:sp>
      <p:sp>
        <p:nvSpPr>
          <p:cNvPr id="83" name="Shape 81">
            <a:extLst>
              <a:ext uri="{FF2B5EF4-FFF2-40B4-BE49-F238E27FC236}">
                <a16:creationId xmlns:a16="http://schemas.microsoft.com/office/drawing/2014/main" id="{DAC8B26B-B39A-4B64-A5A3-69CA4B1F93D7}"/>
              </a:ext>
            </a:extLst>
          </p:cNvPr>
          <p:cNvSpPr>
            <a:spLocks noGrp="1"/>
          </p:cNvSpPr>
          <p:nvPr/>
        </p:nvSpPr>
        <p:spPr>
          <a:xfrm>
            <a:off x="4242816" y="5239512"/>
            <a:ext cx="1115568" cy="594360"/>
          </a:xfrm>
          <a:prstGeom prst="rect">
            <a:avLst/>
          </a:prstGeom>
          <a:solidFill>
            <a:srgbClr val="161B22"/>
          </a:solidFill>
          <a:ln w="12700">
            <a:solidFill>
              <a:srgbClr val="30363D"/>
            </a:solidFill>
            <a:prstDash val="solid"/>
          </a:ln>
        </p:spPr>
        <p:txBody>
          <a:bodyPr/>
          <a:lstStyle/>
          <a:p>
            <a:endParaRPr lang="en-US"/>
          </a:p>
        </p:txBody>
      </p:sp>
      <p:sp>
        <p:nvSpPr>
          <p:cNvPr id="84" name="Shape 82">
            <a:extLst>
              <a:ext uri="{FF2B5EF4-FFF2-40B4-BE49-F238E27FC236}">
                <a16:creationId xmlns:a16="http://schemas.microsoft.com/office/drawing/2014/main" id="{E726ACB8-AB6A-4E81-ABC1-F8476A0A89A0}"/>
              </a:ext>
            </a:extLst>
          </p:cNvPr>
          <p:cNvSpPr>
            <a:spLocks noGrp="1"/>
          </p:cNvSpPr>
          <p:nvPr/>
        </p:nvSpPr>
        <p:spPr>
          <a:xfrm>
            <a:off x="4598700" y="5518404"/>
            <a:ext cx="22403" cy="60147"/>
          </a:xfrm>
          <a:prstGeom prst="line">
            <a:avLst/>
          </a:prstGeom>
          <a:noFill/>
          <a:ln w="25400">
            <a:solidFill>
              <a:srgbClr val="3FB950"/>
            </a:solidFill>
            <a:prstDash val="solid"/>
          </a:ln>
        </p:spPr>
        <p:txBody>
          <a:bodyPr/>
          <a:lstStyle/>
          <a:p>
            <a:endParaRPr lang="en-US"/>
          </a:p>
        </p:txBody>
      </p:sp>
      <p:sp>
        <p:nvSpPr>
          <p:cNvPr id="85" name="Shape 83">
            <a:extLst>
              <a:ext uri="{FF2B5EF4-FFF2-40B4-BE49-F238E27FC236}">
                <a16:creationId xmlns:a16="http://schemas.microsoft.com/office/drawing/2014/main" id="{D110515A-A57A-4ACD-9D4A-2C2DD78F267F}"/>
              </a:ext>
            </a:extLst>
          </p:cNvPr>
          <p:cNvSpPr>
            <a:spLocks noGrp="1"/>
          </p:cNvSpPr>
          <p:nvPr/>
        </p:nvSpPr>
        <p:spPr>
          <a:xfrm>
            <a:off x="4598700" y="5518404"/>
            <a:ext cx="35844" cy="67208"/>
          </a:xfrm>
          <a:prstGeom prst="line">
            <a:avLst/>
          </a:prstGeom>
          <a:noFill/>
          <a:ln w="16510">
            <a:solidFill>
              <a:srgbClr val="3FB950"/>
            </a:solidFill>
            <a:prstDash val="solid"/>
          </a:ln>
        </p:spPr>
        <p:txBody>
          <a:bodyPr/>
          <a:lstStyle/>
          <a:p>
            <a:endParaRPr lang="en-US"/>
          </a:p>
        </p:txBody>
      </p:sp>
      <p:sp>
        <p:nvSpPr>
          <p:cNvPr id="86" name="Shape 84">
            <a:extLst>
              <a:ext uri="{FF2B5EF4-FFF2-40B4-BE49-F238E27FC236}">
                <a16:creationId xmlns:a16="http://schemas.microsoft.com/office/drawing/2014/main" id="{3C78B9A6-8439-4B7E-A502-A869AEA7D905}"/>
              </a:ext>
            </a:extLst>
          </p:cNvPr>
          <p:cNvSpPr>
            <a:spLocks noGrp="1"/>
          </p:cNvSpPr>
          <p:nvPr/>
        </p:nvSpPr>
        <p:spPr>
          <a:xfrm>
            <a:off x="4621103" y="5578551"/>
            <a:ext cx="22403" cy="45421"/>
          </a:xfrm>
          <a:prstGeom prst="line">
            <a:avLst/>
          </a:prstGeom>
          <a:noFill/>
          <a:ln w="25400">
            <a:solidFill>
              <a:srgbClr val="3FB950"/>
            </a:solidFill>
            <a:prstDash val="solid"/>
          </a:ln>
        </p:spPr>
        <p:txBody>
          <a:bodyPr/>
          <a:lstStyle/>
          <a:p>
            <a:endParaRPr lang="en-US"/>
          </a:p>
        </p:txBody>
      </p:sp>
      <p:sp>
        <p:nvSpPr>
          <p:cNvPr id="87" name="Shape 85">
            <a:extLst>
              <a:ext uri="{FF2B5EF4-FFF2-40B4-BE49-F238E27FC236}">
                <a16:creationId xmlns:a16="http://schemas.microsoft.com/office/drawing/2014/main" id="{528B7850-D412-4472-9907-3F14CEC9CB26}"/>
              </a:ext>
            </a:extLst>
          </p:cNvPr>
          <p:cNvSpPr>
            <a:spLocks noGrp="1"/>
          </p:cNvSpPr>
          <p:nvPr/>
        </p:nvSpPr>
        <p:spPr>
          <a:xfrm>
            <a:off x="4643506" y="5623971"/>
            <a:ext cx="22403" cy="19574"/>
          </a:xfrm>
          <a:prstGeom prst="line">
            <a:avLst/>
          </a:prstGeom>
          <a:noFill/>
          <a:ln w="25400">
            <a:solidFill>
              <a:srgbClr val="3FB950"/>
            </a:solidFill>
            <a:prstDash val="solid"/>
          </a:ln>
        </p:spPr>
        <p:txBody>
          <a:bodyPr/>
          <a:lstStyle/>
          <a:p>
            <a:endParaRPr lang="en-US"/>
          </a:p>
        </p:txBody>
      </p:sp>
      <p:sp>
        <p:nvSpPr>
          <p:cNvPr id="88" name="Shape 86">
            <a:extLst>
              <a:ext uri="{FF2B5EF4-FFF2-40B4-BE49-F238E27FC236}">
                <a16:creationId xmlns:a16="http://schemas.microsoft.com/office/drawing/2014/main" id="{244F87DC-A2AA-4A19-B29D-51730237C8EE}"/>
              </a:ext>
            </a:extLst>
          </p:cNvPr>
          <p:cNvSpPr>
            <a:spLocks noGrp="1"/>
          </p:cNvSpPr>
          <p:nvPr/>
        </p:nvSpPr>
        <p:spPr>
          <a:xfrm flipV="1">
            <a:off x="4665909" y="5632481"/>
            <a:ext cx="22403" cy="11065"/>
          </a:xfrm>
          <a:prstGeom prst="line">
            <a:avLst/>
          </a:prstGeom>
          <a:noFill/>
          <a:ln w="25400">
            <a:solidFill>
              <a:srgbClr val="3FB950"/>
            </a:solidFill>
            <a:prstDash val="solid"/>
          </a:ln>
        </p:spPr>
        <p:txBody>
          <a:bodyPr/>
          <a:lstStyle/>
          <a:p>
            <a:endParaRPr lang="en-US"/>
          </a:p>
        </p:txBody>
      </p:sp>
      <p:sp>
        <p:nvSpPr>
          <p:cNvPr id="89" name="Shape 87">
            <a:extLst>
              <a:ext uri="{FF2B5EF4-FFF2-40B4-BE49-F238E27FC236}">
                <a16:creationId xmlns:a16="http://schemas.microsoft.com/office/drawing/2014/main" id="{9097E42A-7F8A-40EF-9196-DEB1DFA6350D}"/>
              </a:ext>
            </a:extLst>
          </p:cNvPr>
          <p:cNvSpPr>
            <a:spLocks noGrp="1"/>
          </p:cNvSpPr>
          <p:nvPr/>
        </p:nvSpPr>
        <p:spPr>
          <a:xfrm>
            <a:off x="4665909" y="5643545"/>
            <a:ext cx="35844" cy="67208"/>
          </a:xfrm>
          <a:prstGeom prst="line">
            <a:avLst/>
          </a:prstGeom>
          <a:noFill/>
          <a:ln w="16510">
            <a:solidFill>
              <a:srgbClr val="3FB950"/>
            </a:solidFill>
            <a:prstDash val="solid"/>
          </a:ln>
        </p:spPr>
        <p:txBody>
          <a:bodyPr/>
          <a:lstStyle/>
          <a:p>
            <a:endParaRPr lang="en-US"/>
          </a:p>
        </p:txBody>
      </p:sp>
      <p:sp>
        <p:nvSpPr>
          <p:cNvPr id="90" name="Shape 88">
            <a:extLst>
              <a:ext uri="{FF2B5EF4-FFF2-40B4-BE49-F238E27FC236}">
                <a16:creationId xmlns:a16="http://schemas.microsoft.com/office/drawing/2014/main" id="{CAFA5160-7C5D-47E1-BC01-400F44C24517}"/>
              </a:ext>
            </a:extLst>
          </p:cNvPr>
          <p:cNvSpPr>
            <a:spLocks noGrp="1"/>
          </p:cNvSpPr>
          <p:nvPr/>
        </p:nvSpPr>
        <p:spPr>
          <a:xfrm flipV="1">
            <a:off x="4688312" y="5593486"/>
            <a:ext cx="22403" cy="38995"/>
          </a:xfrm>
          <a:prstGeom prst="line">
            <a:avLst/>
          </a:prstGeom>
          <a:noFill/>
          <a:ln w="25400">
            <a:solidFill>
              <a:srgbClr val="3FB950"/>
            </a:solidFill>
            <a:prstDash val="solid"/>
          </a:ln>
        </p:spPr>
        <p:txBody>
          <a:bodyPr/>
          <a:lstStyle/>
          <a:p>
            <a:endParaRPr lang="en-US"/>
          </a:p>
        </p:txBody>
      </p:sp>
      <p:sp>
        <p:nvSpPr>
          <p:cNvPr id="91" name="Shape 89">
            <a:extLst>
              <a:ext uri="{FF2B5EF4-FFF2-40B4-BE49-F238E27FC236}">
                <a16:creationId xmlns:a16="http://schemas.microsoft.com/office/drawing/2014/main" id="{9906BCEA-019F-4131-B066-0C44090219CA}"/>
              </a:ext>
            </a:extLst>
          </p:cNvPr>
          <p:cNvSpPr>
            <a:spLocks noGrp="1"/>
          </p:cNvSpPr>
          <p:nvPr/>
        </p:nvSpPr>
        <p:spPr>
          <a:xfrm flipV="1">
            <a:off x="4710714" y="5536108"/>
            <a:ext cx="22403" cy="57377"/>
          </a:xfrm>
          <a:prstGeom prst="line">
            <a:avLst/>
          </a:prstGeom>
          <a:noFill/>
          <a:ln w="25400">
            <a:solidFill>
              <a:srgbClr val="3FB950"/>
            </a:solidFill>
            <a:prstDash val="solid"/>
          </a:ln>
        </p:spPr>
        <p:txBody>
          <a:bodyPr/>
          <a:lstStyle/>
          <a:p>
            <a:endParaRPr lang="en-US"/>
          </a:p>
        </p:txBody>
      </p:sp>
      <p:sp>
        <p:nvSpPr>
          <p:cNvPr id="92" name="Shape 90">
            <a:extLst>
              <a:ext uri="{FF2B5EF4-FFF2-40B4-BE49-F238E27FC236}">
                <a16:creationId xmlns:a16="http://schemas.microsoft.com/office/drawing/2014/main" id="{FAC22791-9B1C-4905-959D-DA85AB893372}"/>
              </a:ext>
            </a:extLst>
          </p:cNvPr>
          <p:cNvSpPr>
            <a:spLocks noGrp="1"/>
          </p:cNvSpPr>
          <p:nvPr/>
        </p:nvSpPr>
        <p:spPr>
          <a:xfrm flipV="1">
            <a:off x="4733117" y="5474396"/>
            <a:ext cx="22403" cy="61712"/>
          </a:xfrm>
          <a:prstGeom prst="line">
            <a:avLst/>
          </a:prstGeom>
          <a:noFill/>
          <a:ln w="25400">
            <a:solidFill>
              <a:srgbClr val="3FB950"/>
            </a:solidFill>
            <a:prstDash val="solid"/>
          </a:ln>
        </p:spPr>
        <p:txBody>
          <a:bodyPr/>
          <a:lstStyle/>
          <a:p>
            <a:endParaRPr lang="en-US"/>
          </a:p>
        </p:txBody>
      </p:sp>
      <p:sp>
        <p:nvSpPr>
          <p:cNvPr id="93" name="Shape 91">
            <a:extLst>
              <a:ext uri="{FF2B5EF4-FFF2-40B4-BE49-F238E27FC236}">
                <a16:creationId xmlns:a16="http://schemas.microsoft.com/office/drawing/2014/main" id="{1C66EE7B-16E9-43FD-A5E0-08E87990ABAD}"/>
              </a:ext>
            </a:extLst>
          </p:cNvPr>
          <p:cNvSpPr>
            <a:spLocks noGrp="1"/>
          </p:cNvSpPr>
          <p:nvPr/>
        </p:nvSpPr>
        <p:spPr>
          <a:xfrm>
            <a:off x="4733117" y="5536108"/>
            <a:ext cx="35844" cy="67208"/>
          </a:xfrm>
          <a:prstGeom prst="line">
            <a:avLst/>
          </a:prstGeom>
          <a:noFill/>
          <a:ln w="16510">
            <a:solidFill>
              <a:srgbClr val="3FB950"/>
            </a:solidFill>
            <a:prstDash val="solid"/>
          </a:ln>
        </p:spPr>
        <p:txBody>
          <a:bodyPr/>
          <a:lstStyle/>
          <a:p>
            <a:endParaRPr lang="en-US"/>
          </a:p>
        </p:txBody>
      </p:sp>
      <p:sp>
        <p:nvSpPr>
          <p:cNvPr id="94" name="Shape 92">
            <a:extLst>
              <a:ext uri="{FF2B5EF4-FFF2-40B4-BE49-F238E27FC236}">
                <a16:creationId xmlns:a16="http://schemas.microsoft.com/office/drawing/2014/main" id="{AFF2AB7C-E306-4916-82BB-9EF0991077F0}"/>
              </a:ext>
            </a:extLst>
          </p:cNvPr>
          <p:cNvSpPr>
            <a:spLocks noGrp="1"/>
          </p:cNvSpPr>
          <p:nvPr/>
        </p:nvSpPr>
        <p:spPr>
          <a:xfrm flipV="1">
            <a:off x="4755520" y="5423459"/>
            <a:ext cx="22403" cy="50937"/>
          </a:xfrm>
          <a:prstGeom prst="line">
            <a:avLst/>
          </a:prstGeom>
          <a:noFill/>
          <a:ln w="25400">
            <a:solidFill>
              <a:srgbClr val="3FB950"/>
            </a:solidFill>
            <a:prstDash val="solid"/>
          </a:ln>
        </p:spPr>
        <p:txBody>
          <a:bodyPr/>
          <a:lstStyle/>
          <a:p>
            <a:endParaRPr lang="en-US"/>
          </a:p>
        </p:txBody>
      </p:sp>
      <p:sp>
        <p:nvSpPr>
          <p:cNvPr id="95" name="Shape 93">
            <a:extLst>
              <a:ext uri="{FF2B5EF4-FFF2-40B4-BE49-F238E27FC236}">
                <a16:creationId xmlns:a16="http://schemas.microsoft.com/office/drawing/2014/main" id="{FE8F6DB3-0798-4A74-87A6-C24467892045}"/>
              </a:ext>
            </a:extLst>
          </p:cNvPr>
          <p:cNvSpPr>
            <a:spLocks noGrp="1"/>
          </p:cNvSpPr>
          <p:nvPr/>
        </p:nvSpPr>
        <p:spPr>
          <a:xfrm flipV="1">
            <a:off x="4777923" y="5395767"/>
            <a:ext cx="22403" cy="27692"/>
          </a:xfrm>
          <a:prstGeom prst="line">
            <a:avLst/>
          </a:prstGeom>
          <a:noFill/>
          <a:ln w="25400">
            <a:solidFill>
              <a:srgbClr val="3FB950"/>
            </a:solidFill>
            <a:prstDash val="solid"/>
          </a:ln>
        </p:spPr>
        <p:txBody>
          <a:bodyPr/>
          <a:lstStyle/>
          <a:p>
            <a:endParaRPr lang="en-US"/>
          </a:p>
        </p:txBody>
      </p:sp>
      <p:sp>
        <p:nvSpPr>
          <p:cNvPr id="96" name="Shape 94">
            <a:extLst>
              <a:ext uri="{FF2B5EF4-FFF2-40B4-BE49-F238E27FC236}">
                <a16:creationId xmlns:a16="http://schemas.microsoft.com/office/drawing/2014/main" id="{515948A0-15DC-4BDD-A52E-F53030F63384}"/>
              </a:ext>
            </a:extLst>
          </p:cNvPr>
          <p:cNvSpPr>
            <a:spLocks noGrp="1"/>
          </p:cNvSpPr>
          <p:nvPr/>
        </p:nvSpPr>
        <p:spPr>
          <a:xfrm>
            <a:off x="4800326" y="5395767"/>
            <a:ext cx="22403" cy="2334"/>
          </a:xfrm>
          <a:prstGeom prst="line">
            <a:avLst/>
          </a:prstGeom>
          <a:noFill/>
          <a:ln w="25400">
            <a:solidFill>
              <a:srgbClr val="3FB950"/>
            </a:solidFill>
            <a:prstDash val="solid"/>
          </a:ln>
        </p:spPr>
        <p:txBody>
          <a:bodyPr/>
          <a:lstStyle/>
          <a:p>
            <a:endParaRPr lang="en-US"/>
          </a:p>
        </p:txBody>
      </p:sp>
      <p:sp>
        <p:nvSpPr>
          <p:cNvPr id="97" name="Shape 95">
            <a:extLst>
              <a:ext uri="{FF2B5EF4-FFF2-40B4-BE49-F238E27FC236}">
                <a16:creationId xmlns:a16="http://schemas.microsoft.com/office/drawing/2014/main" id="{36A08858-0A2F-4B9A-A0CC-68DDF9800E14}"/>
              </a:ext>
            </a:extLst>
          </p:cNvPr>
          <p:cNvSpPr>
            <a:spLocks noGrp="1"/>
          </p:cNvSpPr>
          <p:nvPr/>
        </p:nvSpPr>
        <p:spPr>
          <a:xfrm>
            <a:off x="4800326" y="5395767"/>
            <a:ext cx="35844" cy="67208"/>
          </a:xfrm>
          <a:prstGeom prst="line">
            <a:avLst/>
          </a:prstGeom>
          <a:noFill/>
          <a:ln w="16510">
            <a:solidFill>
              <a:srgbClr val="3FB950"/>
            </a:solidFill>
            <a:prstDash val="solid"/>
          </a:ln>
        </p:spPr>
        <p:txBody>
          <a:bodyPr/>
          <a:lstStyle/>
          <a:p>
            <a:endParaRPr lang="en-US"/>
          </a:p>
        </p:txBody>
      </p:sp>
      <p:sp>
        <p:nvSpPr>
          <p:cNvPr id="98" name="Shape 96">
            <a:extLst>
              <a:ext uri="{FF2B5EF4-FFF2-40B4-BE49-F238E27FC236}">
                <a16:creationId xmlns:a16="http://schemas.microsoft.com/office/drawing/2014/main" id="{A13DD61E-B503-48BF-9833-009748BA80EC}"/>
              </a:ext>
            </a:extLst>
          </p:cNvPr>
          <p:cNvSpPr>
            <a:spLocks noGrp="1"/>
          </p:cNvSpPr>
          <p:nvPr/>
        </p:nvSpPr>
        <p:spPr>
          <a:xfrm>
            <a:off x="4822728" y="5398102"/>
            <a:ext cx="22403" cy="31788"/>
          </a:xfrm>
          <a:prstGeom prst="line">
            <a:avLst/>
          </a:prstGeom>
          <a:noFill/>
          <a:ln w="25400">
            <a:solidFill>
              <a:srgbClr val="3FB950"/>
            </a:solidFill>
            <a:prstDash val="solid"/>
          </a:ln>
        </p:spPr>
        <p:txBody>
          <a:bodyPr/>
          <a:lstStyle/>
          <a:p>
            <a:endParaRPr lang="en-US"/>
          </a:p>
        </p:txBody>
      </p:sp>
      <p:sp>
        <p:nvSpPr>
          <p:cNvPr id="99" name="Shape 97">
            <a:extLst>
              <a:ext uri="{FF2B5EF4-FFF2-40B4-BE49-F238E27FC236}">
                <a16:creationId xmlns:a16="http://schemas.microsoft.com/office/drawing/2014/main" id="{9FC051A0-62AF-4CA2-A5C2-358D074AAA38}"/>
              </a:ext>
            </a:extLst>
          </p:cNvPr>
          <p:cNvSpPr>
            <a:spLocks noGrp="1"/>
          </p:cNvSpPr>
          <p:nvPr/>
        </p:nvSpPr>
        <p:spPr>
          <a:xfrm>
            <a:off x="4845131" y="5429890"/>
            <a:ext cx="22403" cy="53460"/>
          </a:xfrm>
          <a:prstGeom prst="line">
            <a:avLst/>
          </a:prstGeom>
          <a:noFill/>
          <a:ln w="25400">
            <a:solidFill>
              <a:srgbClr val="3FB950"/>
            </a:solidFill>
            <a:prstDash val="solid"/>
          </a:ln>
        </p:spPr>
        <p:txBody>
          <a:bodyPr/>
          <a:lstStyle/>
          <a:p>
            <a:endParaRPr lang="en-US"/>
          </a:p>
        </p:txBody>
      </p:sp>
      <p:sp>
        <p:nvSpPr>
          <p:cNvPr id="100" name="Shape 98">
            <a:extLst>
              <a:ext uri="{FF2B5EF4-FFF2-40B4-BE49-F238E27FC236}">
                <a16:creationId xmlns:a16="http://schemas.microsoft.com/office/drawing/2014/main" id="{1FFDA842-2A61-4206-A612-46FC99F9547C}"/>
              </a:ext>
            </a:extLst>
          </p:cNvPr>
          <p:cNvSpPr>
            <a:spLocks noGrp="1"/>
          </p:cNvSpPr>
          <p:nvPr/>
        </p:nvSpPr>
        <p:spPr>
          <a:xfrm>
            <a:off x="4867534" y="5483350"/>
            <a:ext cx="22403" cy="62042"/>
          </a:xfrm>
          <a:prstGeom prst="line">
            <a:avLst/>
          </a:prstGeom>
          <a:noFill/>
          <a:ln w="25400">
            <a:solidFill>
              <a:srgbClr val="3FB950"/>
            </a:solidFill>
            <a:prstDash val="solid"/>
          </a:ln>
        </p:spPr>
        <p:txBody>
          <a:bodyPr/>
          <a:lstStyle/>
          <a:p>
            <a:endParaRPr lang="en-US"/>
          </a:p>
        </p:txBody>
      </p:sp>
      <p:sp>
        <p:nvSpPr>
          <p:cNvPr id="101" name="Shape 99">
            <a:extLst>
              <a:ext uri="{FF2B5EF4-FFF2-40B4-BE49-F238E27FC236}">
                <a16:creationId xmlns:a16="http://schemas.microsoft.com/office/drawing/2014/main" id="{69B425D4-DEBD-4CA4-A703-45E05EE4D5C5}"/>
              </a:ext>
            </a:extLst>
          </p:cNvPr>
          <p:cNvSpPr>
            <a:spLocks noGrp="1"/>
          </p:cNvSpPr>
          <p:nvPr/>
        </p:nvSpPr>
        <p:spPr>
          <a:xfrm>
            <a:off x="4867534" y="5483350"/>
            <a:ext cx="35844" cy="67208"/>
          </a:xfrm>
          <a:prstGeom prst="line">
            <a:avLst/>
          </a:prstGeom>
          <a:noFill/>
          <a:ln w="16510">
            <a:solidFill>
              <a:srgbClr val="3FB950"/>
            </a:solidFill>
            <a:prstDash val="solid"/>
          </a:ln>
        </p:spPr>
        <p:txBody>
          <a:bodyPr/>
          <a:lstStyle/>
          <a:p>
            <a:endParaRPr lang="en-US"/>
          </a:p>
        </p:txBody>
      </p:sp>
      <p:sp>
        <p:nvSpPr>
          <p:cNvPr id="102" name="Shape 100">
            <a:extLst>
              <a:ext uri="{FF2B5EF4-FFF2-40B4-BE49-F238E27FC236}">
                <a16:creationId xmlns:a16="http://schemas.microsoft.com/office/drawing/2014/main" id="{AFF73E16-C740-46E5-B9FF-0991DC82FEFC}"/>
              </a:ext>
            </a:extLst>
          </p:cNvPr>
          <p:cNvSpPr>
            <a:spLocks noGrp="1"/>
          </p:cNvSpPr>
          <p:nvPr/>
        </p:nvSpPr>
        <p:spPr>
          <a:xfrm>
            <a:off x="4889937" y="5545392"/>
            <a:ext cx="22403" cy="55435"/>
          </a:xfrm>
          <a:prstGeom prst="line">
            <a:avLst/>
          </a:prstGeom>
          <a:noFill/>
          <a:ln w="25400">
            <a:solidFill>
              <a:srgbClr val="3FB950"/>
            </a:solidFill>
            <a:prstDash val="solid"/>
          </a:ln>
        </p:spPr>
        <p:txBody>
          <a:bodyPr/>
          <a:lstStyle/>
          <a:p>
            <a:endParaRPr lang="en-US"/>
          </a:p>
        </p:txBody>
      </p:sp>
      <p:sp>
        <p:nvSpPr>
          <p:cNvPr id="103" name="Shape 101">
            <a:extLst>
              <a:ext uri="{FF2B5EF4-FFF2-40B4-BE49-F238E27FC236}">
                <a16:creationId xmlns:a16="http://schemas.microsoft.com/office/drawing/2014/main" id="{3E438D94-4E0B-49AE-B3DB-90BA7AA4E6B8}"/>
              </a:ext>
            </a:extLst>
          </p:cNvPr>
          <p:cNvSpPr>
            <a:spLocks noGrp="1"/>
          </p:cNvSpPr>
          <p:nvPr/>
        </p:nvSpPr>
        <p:spPr>
          <a:xfrm>
            <a:off x="4912340" y="5600827"/>
            <a:ext cx="22403" cy="35255"/>
          </a:xfrm>
          <a:prstGeom prst="line">
            <a:avLst/>
          </a:prstGeom>
          <a:noFill/>
          <a:ln w="25400">
            <a:solidFill>
              <a:srgbClr val="3FB950"/>
            </a:solidFill>
            <a:prstDash val="solid"/>
          </a:ln>
        </p:spPr>
        <p:txBody>
          <a:bodyPr/>
          <a:lstStyle/>
          <a:p>
            <a:endParaRPr lang="en-US"/>
          </a:p>
        </p:txBody>
      </p:sp>
      <p:sp>
        <p:nvSpPr>
          <p:cNvPr id="104" name="Shape 102">
            <a:extLst>
              <a:ext uri="{FF2B5EF4-FFF2-40B4-BE49-F238E27FC236}">
                <a16:creationId xmlns:a16="http://schemas.microsoft.com/office/drawing/2014/main" id="{C4C6BA92-3034-4BA4-A670-05BE2405BD8D}"/>
              </a:ext>
            </a:extLst>
          </p:cNvPr>
          <p:cNvSpPr>
            <a:spLocks noGrp="1"/>
          </p:cNvSpPr>
          <p:nvPr/>
        </p:nvSpPr>
        <p:spPr>
          <a:xfrm>
            <a:off x="4934742" y="5636081"/>
            <a:ext cx="22403" cy="6443"/>
          </a:xfrm>
          <a:prstGeom prst="line">
            <a:avLst/>
          </a:prstGeom>
          <a:noFill/>
          <a:ln w="25400">
            <a:solidFill>
              <a:srgbClr val="3FB950"/>
            </a:solidFill>
            <a:prstDash val="solid"/>
          </a:ln>
        </p:spPr>
        <p:txBody>
          <a:bodyPr/>
          <a:lstStyle/>
          <a:p>
            <a:endParaRPr lang="en-US"/>
          </a:p>
        </p:txBody>
      </p:sp>
      <p:sp>
        <p:nvSpPr>
          <p:cNvPr id="105" name="Shape 103">
            <a:extLst>
              <a:ext uri="{FF2B5EF4-FFF2-40B4-BE49-F238E27FC236}">
                <a16:creationId xmlns:a16="http://schemas.microsoft.com/office/drawing/2014/main" id="{14DC8BDA-E4D0-48F3-85BC-15209BC960DB}"/>
              </a:ext>
            </a:extLst>
          </p:cNvPr>
          <p:cNvSpPr>
            <a:spLocks noGrp="1"/>
          </p:cNvSpPr>
          <p:nvPr/>
        </p:nvSpPr>
        <p:spPr>
          <a:xfrm>
            <a:off x="4934742" y="5636081"/>
            <a:ext cx="35844" cy="67208"/>
          </a:xfrm>
          <a:prstGeom prst="line">
            <a:avLst/>
          </a:prstGeom>
          <a:noFill/>
          <a:ln w="16510">
            <a:solidFill>
              <a:srgbClr val="3FB950"/>
            </a:solidFill>
            <a:prstDash val="solid"/>
          </a:ln>
        </p:spPr>
        <p:txBody>
          <a:bodyPr/>
          <a:lstStyle/>
          <a:p>
            <a:endParaRPr lang="en-US"/>
          </a:p>
        </p:txBody>
      </p:sp>
      <p:sp>
        <p:nvSpPr>
          <p:cNvPr id="106" name="Shape 104">
            <a:extLst>
              <a:ext uri="{FF2B5EF4-FFF2-40B4-BE49-F238E27FC236}">
                <a16:creationId xmlns:a16="http://schemas.microsoft.com/office/drawing/2014/main" id="{0F003DD1-3038-4FBA-A7CF-4A35EDD47FDD}"/>
              </a:ext>
            </a:extLst>
          </p:cNvPr>
          <p:cNvSpPr>
            <a:spLocks noGrp="1"/>
          </p:cNvSpPr>
          <p:nvPr/>
        </p:nvSpPr>
        <p:spPr>
          <a:xfrm>
            <a:off x="7370064" y="4727448"/>
            <a:ext cx="914" cy="429768"/>
          </a:xfrm>
          <a:prstGeom prst="line">
            <a:avLst/>
          </a:prstGeom>
          <a:noFill/>
          <a:ln w="17780">
            <a:solidFill>
              <a:srgbClr val="3FB950"/>
            </a:solidFill>
            <a:prstDash val="solid"/>
            <a:tailEnd type="triangle"/>
          </a:ln>
        </p:spPr>
        <p:txBody>
          <a:bodyPr/>
          <a:lstStyle/>
          <a:p>
            <a:endParaRPr lang="en-US"/>
          </a:p>
        </p:txBody>
      </p:sp>
      <p:sp>
        <p:nvSpPr>
          <p:cNvPr id="107" name="Shape 105">
            <a:extLst>
              <a:ext uri="{FF2B5EF4-FFF2-40B4-BE49-F238E27FC236}">
                <a16:creationId xmlns:a16="http://schemas.microsoft.com/office/drawing/2014/main" id="{9F47B1AB-2ECE-4827-9F3E-969FF23A044D}"/>
              </a:ext>
            </a:extLst>
          </p:cNvPr>
          <p:cNvSpPr>
            <a:spLocks noGrp="1"/>
          </p:cNvSpPr>
          <p:nvPr/>
        </p:nvSpPr>
        <p:spPr>
          <a:xfrm>
            <a:off x="6812280" y="5239512"/>
            <a:ext cx="1115568" cy="594360"/>
          </a:xfrm>
          <a:prstGeom prst="rect">
            <a:avLst/>
          </a:prstGeom>
          <a:solidFill>
            <a:srgbClr val="161B22"/>
          </a:solidFill>
          <a:ln w="12700">
            <a:solidFill>
              <a:srgbClr val="30363D"/>
            </a:solidFill>
            <a:prstDash val="solid"/>
          </a:ln>
        </p:spPr>
        <p:txBody>
          <a:bodyPr/>
          <a:lstStyle/>
          <a:p>
            <a:endParaRPr lang="en-US"/>
          </a:p>
        </p:txBody>
      </p:sp>
      <p:sp>
        <p:nvSpPr>
          <p:cNvPr id="108" name="Shape 106">
            <a:extLst>
              <a:ext uri="{FF2B5EF4-FFF2-40B4-BE49-F238E27FC236}">
                <a16:creationId xmlns:a16="http://schemas.microsoft.com/office/drawing/2014/main" id="{E72380DC-5953-4783-9A1F-3580D5CA0516}"/>
              </a:ext>
            </a:extLst>
          </p:cNvPr>
          <p:cNvSpPr>
            <a:spLocks noGrp="1"/>
          </p:cNvSpPr>
          <p:nvPr/>
        </p:nvSpPr>
        <p:spPr>
          <a:xfrm>
            <a:off x="7177126" y="5684185"/>
            <a:ext cx="367406" cy="914"/>
          </a:xfrm>
          <a:prstGeom prst="line">
            <a:avLst/>
          </a:prstGeom>
          <a:noFill/>
          <a:ln w="15240">
            <a:solidFill>
              <a:srgbClr val="3FB950"/>
            </a:solidFill>
            <a:prstDash val="solid"/>
          </a:ln>
        </p:spPr>
        <p:txBody>
          <a:bodyPr/>
          <a:lstStyle/>
          <a:p>
            <a:endParaRPr lang="en-US"/>
          </a:p>
        </p:txBody>
      </p:sp>
      <p:sp>
        <p:nvSpPr>
          <p:cNvPr id="109" name="Shape 107">
            <a:extLst>
              <a:ext uri="{FF2B5EF4-FFF2-40B4-BE49-F238E27FC236}">
                <a16:creationId xmlns:a16="http://schemas.microsoft.com/office/drawing/2014/main" id="{5BDC5975-3E05-40E5-921B-B89FE027D741}"/>
              </a:ext>
            </a:extLst>
          </p:cNvPr>
          <p:cNvSpPr>
            <a:spLocks noGrp="1"/>
          </p:cNvSpPr>
          <p:nvPr/>
        </p:nvSpPr>
        <p:spPr>
          <a:xfrm>
            <a:off x="7221931" y="5549768"/>
            <a:ext cx="58247" cy="134417"/>
          </a:xfrm>
          <a:prstGeom prst="rect">
            <a:avLst/>
          </a:prstGeom>
          <a:solidFill>
            <a:srgbClr val="3FB950"/>
          </a:solidFill>
          <a:ln w="12700">
            <a:solidFill>
              <a:srgbClr val="3FB950"/>
            </a:solidFill>
            <a:prstDash val="solid"/>
          </a:ln>
        </p:spPr>
        <p:txBody>
          <a:bodyPr/>
          <a:lstStyle/>
          <a:p>
            <a:endParaRPr lang="en-US"/>
          </a:p>
        </p:txBody>
      </p:sp>
      <p:sp>
        <p:nvSpPr>
          <p:cNvPr id="110" name="Shape 108">
            <a:extLst>
              <a:ext uri="{FF2B5EF4-FFF2-40B4-BE49-F238E27FC236}">
                <a16:creationId xmlns:a16="http://schemas.microsoft.com/office/drawing/2014/main" id="{D18EACB1-8642-4E0C-B2AE-B8940CC42C5D}"/>
              </a:ext>
            </a:extLst>
          </p:cNvPr>
          <p:cNvSpPr>
            <a:spLocks noGrp="1"/>
          </p:cNvSpPr>
          <p:nvPr/>
        </p:nvSpPr>
        <p:spPr>
          <a:xfrm>
            <a:off x="7329465" y="5469118"/>
            <a:ext cx="58247" cy="215067"/>
          </a:xfrm>
          <a:prstGeom prst="rect">
            <a:avLst/>
          </a:prstGeom>
          <a:solidFill>
            <a:srgbClr val="3FB950"/>
          </a:solidFill>
          <a:ln w="12700">
            <a:solidFill>
              <a:srgbClr val="3FB950"/>
            </a:solidFill>
            <a:prstDash val="solid"/>
          </a:ln>
        </p:spPr>
        <p:txBody>
          <a:bodyPr/>
          <a:lstStyle/>
          <a:p>
            <a:endParaRPr lang="en-US"/>
          </a:p>
        </p:txBody>
      </p:sp>
      <p:sp>
        <p:nvSpPr>
          <p:cNvPr id="111" name="Shape 109">
            <a:extLst>
              <a:ext uri="{FF2B5EF4-FFF2-40B4-BE49-F238E27FC236}">
                <a16:creationId xmlns:a16="http://schemas.microsoft.com/office/drawing/2014/main" id="{A0CDE314-640F-45D0-86FC-34F4B4763F9B}"/>
              </a:ext>
            </a:extLst>
          </p:cNvPr>
          <p:cNvSpPr>
            <a:spLocks noGrp="1"/>
          </p:cNvSpPr>
          <p:nvPr/>
        </p:nvSpPr>
        <p:spPr>
          <a:xfrm>
            <a:off x="7436998" y="5388468"/>
            <a:ext cx="58247" cy="295717"/>
          </a:xfrm>
          <a:prstGeom prst="rect">
            <a:avLst/>
          </a:prstGeom>
          <a:solidFill>
            <a:srgbClr val="3FB950"/>
          </a:solidFill>
          <a:ln w="12700">
            <a:solidFill>
              <a:srgbClr val="3FB950"/>
            </a:solidFill>
            <a:prstDash val="solid"/>
          </a:ln>
        </p:spPr>
        <p:txBody>
          <a:bodyPr/>
          <a:lstStyle/>
          <a:p>
            <a:endParaRPr lang="en-US"/>
          </a:p>
        </p:txBody>
      </p:sp>
      <p:sp>
        <p:nvSpPr>
          <p:cNvPr id="112" name="Shape 110">
            <a:extLst>
              <a:ext uri="{FF2B5EF4-FFF2-40B4-BE49-F238E27FC236}">
                <a16:creationId xmlns:a16="http://schemas.microsoft.com/office/drawing/2014/main" id="{E2E902A7-B4D4-4053-82F6-B8BAFBF54F35}"/>
              </a:ext>
            </a:extLst>
          </p:cNvPr>
          <p:cNvSpPr>
            <a:spLocks noGrp="1"/>
          </p:cNvSpPr>
          <p:nvPr/>
        </p:nvSpPr>
        <p:spPr>
          <a:xfrm>
            <a:off x="9939528" y="4727448"/>
            <a:ext cx="914" cy="429768"/>
          </a:xfrm>
          <a:prstGeom prst="line">
            <a:avLst/>
          </a:prstGeom>
          <a:noFill/>
          <a:ln w="17780">
            <a:solidFill>
              <a:srgbClr val="3FB950"/>
            </a:solidFill>
            <a:prstDash val="solid"/>
            <a:tailEnd type="triangle"/>
          </a:ln>
        </p:spPr>
        <p:txBody>
          <a:bodyPr/>
          <a:lstStyle/>
          <a:p>
            <a:endParaRPr lang="en-US"/>
          </a:p>
        </p:txBody>
      </p:sp>
      <p:sp>
        <p:nvSpPr>
          <p:cNvPr id="113" name="Shape 111">
            <a:extLst>
              <a:ext uri="{FF2B5EF4-FFF2-40B4-BE49-F238E27FC236}">
                <a16:creationId xmlns:a16="http://schemas.microsoft.com/office/drawing/2014/main" id="{B8566A6A-8BDE-477D-B8FF-111C690A2AF9}"/>
              </a:ext>
            </a:extLst>
          </p:cNvPr>
          <p:cNvSpPr>
            <a:spLocks noGrp="1"/>
          </p:cNvSpPr>
          <p:nvPr/>
        </p:nvSpPr>
        <p:spPr>
          <a:xfrm>
            <a:off x="9381744" y="5239512"/>
            <a:ext cx="1115568" cy="594360"/>
          </a:xfrm>
          <a:prstGeom prst="rect">
            <a:avLst/>
          </a:prstGeom>
          <a:solidFill>
            <a:srgbClr val="161B22"/>
          </a:solidFill>
          <a:ln w="12700">
            <a:solidFill>
              <a:srgbClr val="30363D"/>
            </a:solidFill>
            <a:prstDash val="solid"/>
          </a:ln>
        </p:spPr>
        <p:txBody>
          <a:bodyPr/>
          <a:lstStyle/>
          <a:p>
            <a:endParaRPr lang="en-US"/>
          </a:p>
        </p:txBody>
      </p:sp>
      <p:sp>
        <p:nvSpPr>
          <p:cNvPr id="114" name="Shape 112">
            <a:extLst>
              <a:ext uri="{FF2B5EF4-FFF2-40B4-BE49-F238E27FC236}">
                <a16:creationId xmlns:a16="http://schemas.microsoft.com/office/drawing/2014/main" id="{FF5EF26F-9AB7-4574-B93B-8FFA6CA776B7}"/>
              </a:ext>
            </a:extLst>
          </p:cNvPr>
          <p:cNvSpPr>
            <a:spLocks noGrp="1"/>
          </p:cNvSpPr>
          <p:nvPr/>
        </p:nvSpPr>
        <p:spPr>
          <a:xfrm>
            <a:off x="9728667" y="5361584"/>
            <a:ext cx="394289" cy="313639"/>
          </a:xfrm>
          <a:prstGeom prst="rect">
            <a:avLst/>
          </a:prstGeom>
          <a:solidFill>
            <a:srgbClr val="161B22"/>
          </a:solidFill>
          <a:ln w="12700">
            <a:solidFill>
              <a:srgbClr val="3FB950"/>
            </a:solidFill>
            <a:prstDash val="solid"/>
          </a:ln>
        </p:spPr>
        <p:txBody>
          <a:bodyPr/>
          <a:lstStyle/>
          <a:p>
            <a:endParaRPr lang="en-US"/>
          </a:p>
        </p:txBody>
      </p:sp>
      <p:sp>
        <p:nvSpPr>
          <p:cNvPr id="115" name="Shape 113">
            <a:extLst>
              <a:ext uri="{FF2B5EF4-FFF2-40B4-BE49-F238E27FC236}">
                <a16:creationId xmlns:a16="http://schemas.microsoft.com/office/drawing/2014/main" id="{37525582-9D05-426D-8855-0B3795F3AC74}"/>
              </a:ext>
            </a:extLst>
          </p:cNvPr>
          <p:cNvSpPr>
            <a:spLocks noGrp="1"/>
          </p:cNvSpPr>
          <p:nvPr/>
        </p:nvSpPr>
        <p:spPr>
          <a:xfrm>
            <a:off x="9728667" y="5430585"/>
            <a:ext cx="394289" cy="914"/>
          </a:xfrm>
          <a:prstGeom prst="line">
            <a:avLst/>
          </a:prstGeom>
          <a:noFill/>
          <a:ln w="12700">
            <a:solidFill>
              <a:srgbClr val="3FB950"/>
            </a:solidFill>
            <a:prstDash val="solid"/>
          </a:ln>
        </p:spPr>
        <p:txBody>
          <a:bodyPr/>
          <a:lstStyle/>
          <a:p>
            <a:endParaRPr lang="en-US"/>
          </a:p>
        </p:txBody>
      </p:sp>
      <p:sp>
        <p:nvSpPr>
          <p:cNvPr id="116" name="Text 114">
            <a:extLst>
              <a:ext uri="{FF2B5EF4-FFF2-40B4-BE49-F238E27FC236}">
                <a16:creationId xmlns:a16="http://schemas.microsoft.com/office/drawing/2014/main" id="{B0399773-CD2E-4D56-8519-4A1605D6E29E}"/>
              </a:ext>
            </a:extLst>
          </p:cNvPr>
          <p:cNvSpPr>
            <a:spLocks noGrp="1"/>
          </p:cNvSpPr>
          <p:nvPr/>
        </p:nvSpPr>
        <p:spPr>
          <a:xfrm>
            <a:off x="9783868" y="5446267"/>
            <a:ext cx="276002" cy="175638"/>
          </a:xfrm>
          <a:prstGeom prst="rect">
            <a:avLst/>
          </a:prstGeom>
          <a:noFill/>
        </p:spPr>
        <p:txBody>
          <a:bodyPr wrap="square" lIns="0" tIns="0" rIns="0" bIns="0" anchor="ctr"/>
          <a:lstStyle/>
          <a:p>
            <a:pPr marL="0" indent="0">
              <a:buNone/>
            </a:pPr>
            <a:r>
              <a:rPr sz="1200" b="1">
                <a:solidFill>
                  <a:srgbClr val="3FB950"/>
                </a:solidFill>
                <a:latin typeface="Arial"/>
                <a:ea typeface="Arial"/>
                <a:cs typeface="Arial"/>
              </a:rPr>
              <a:t>›_</a:t>
            </a:r>
            <a:endParaRPr sz="1200"/>
          </a:p>
        </p:txBody>
      </p:sp>
      <p:pic>
        <p:nvPicPr>
          <p:cNvPr id="233" name="Picture 232"/>
          <p:cNvPicPr>
            <a:picLocks noChangeAspect="1"/>
          </p:cNvPicPr>
          <p:nvPr/>
        </p:nvPicPr>
        <p:blipFill>
          <a:blip r:embed="rId3"/>
          <a:stretch/>
        </p:blipFill>
        <p:spPr>
          <a:xfrm>
            <a:off x="11201400" y="304800"/>
            <a:ext cx="381000" cy="381000"/>
          </a:xfrm>
          <a:prstGeom prst="rect">
            <a:avLst/>
          </a:prstGeom>
        </p:spPr>
      </p:pic>
    </p:spTree>
    <p:extLst>
      <p:ext uri="{BB962C8B-B14F-4D97-AF65-F5344CB8AC3E}">
        <p14:creationId xmlns:p14="http://schemas.microsoft.com/office/powerpoint/2010/main" val="2064751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3FB950"/>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1803F9D0-6526-4C5F-AE91-205C2A3E6C51}"/>
              </a:ext>
            </a:extLst>
          </p:cNvPr>
          <p:cNvSpPr>
            <a:spLocks noGrp="1"/>
          </p:cNvSpPr>
          <p:nvPr/>
        </p:nvSpPr>
        <p:spPr>
          <a:xfrm>
            <a:off x="594360" y="6400800"/>
            <a:ext cx="11000232" cy="914"/>
          </a:xfrm>
          <a:prstGeom prst="line">
            <a:avLst/>
          </a:prstGeom>
          <a:noFill/>
          <a:ln w="7620">
            <a:solidFill>
              <a:srgbClr val="30363D"/>
            </a:solidFill>
            <a:prstDash val="solid"/>
          </a:ln>
        </p:spPr>
        <p:txBody>
          <a:bodyPr/>
          <a:lstStyle/>
          <a:p>
            <a:endParaRPr lang="en-US"/>
          </a:p>
        </p:txBody>
      </p:sp>
      <p:sp>
        <p:nvSpPr>
          <p:cNvPr id="3" name="Text 1">
            <a:extLst>
              <a:ext uri="{FF2B5EF4-FFF2-40B4-BE49-F238E27FC236}">
                <a16:creationId xmlns:a16="http://schemas.microsoft.com/office/drawing/2014/main" id="{966433E4-82FB-412B-B288-83490A99C9A0}"/>
              </a:ext>
            </a:extLst>
          </p:cNvPr>
          <p:cNvSpPr>
            <a:spLocks noGrp="1"/>
          </p:cNvSpPr>
          <p:nvPr/>
        </p:nvSpPr>
        <p:spPr>
          <a:xfrm>
            <a:off x="594360" y="6501384"/>
            <a:ext cx="5486400" cy="146304"/>
          </a:xfrm>
          <a:prstGeom prst="rect">
            <a:avLst/>
          </a:prstGeom>
          <a:noFill/>
        </p:spPr>
        <p:txBody>
          <a:bodyPr wrap="square" lIns="0" tIns="0" rIns="0" bIns="0" anchor="ctr"/>
          <a:lstStyle/>
          <a:p>
            <a:pPr marL="0" indent="0">
              <a:buNone/>
            </a:pPr>
            <a:r>
              <a:rPr sz="860" spc="110">
                <a:solidFill>
                  <a:srgbClr val="0D1117"/>
                </a:solidFill>
                <a:latin typeface="Arial"/>
                <a:ea typeface="Arial"/>
                <a:cs typeface="Arial"/>
              </a:rPr>
              <a:t>CLAWBIO  /  TRUSTWORTHY AGENTIC GENOMICS</a:t>
            </a:r>
            <a:endParaRPr sz="860"/>
          </a:p>
        </p:txBody>
      </p:sp>
      <p:sp>
        <p:nvSpPr>
          <p:cNvPr id="4" name="Text 2">
            <a:extLst>
              <a:ext uri="{FF2B5EF4-FFF2-40B4-BE49-F238E27FC236}">
                <a16:creationId xmlns:a16="http://schemas.microsoft.com/office/drawing/2014/main" id="{046B9124-F060-4C90-83C6-4158B712D1E5}"/>
              </a:ext>
            </a:extLst>
          </p:cNvPr>
          <p:cNvSpPr>
            <a:spLocks noGrp="1"/>
          </p:cNvSpPr>
          <p:nvPr/>
        </p:nvSpPr>
        <p:spPr>
          <a:xfrm>
            <a:off x="11109960" y="6492240"/>
            <a:ext cx="475488" cy="164592"/>
          </a:xfrm>
          <a:prstGeom prst="rect">
            <a:avLst/>
          </a:prstGeom>
          <a:noFill/>
        </p:spPr>
        <p:txBody>
          <a:bodyPr wrap="square" lIns="0" tIns="0" rIns="0" bIns="0" anchor="ctr"/>
          <a:lstStyle/>
          <a:p>
            <a:pPr marL="0" indent="0" algn="r">
              <a:buNone/>
            </a:pPr>
            <a:r>
              <a:rPr sz="900">
                <a:solidFill>
                  <a:srgbClr val="0D1117"/>
                </a:solidFill>
                <a:latin typeface="Arial"/>
                <a:ea typeface="Arial"/>
                <a:cs typeface="Arial"/>
              </a:rPr>
              <a:t>19</a:t>
            </a:r>
            <a:endParaRPr sz="900"/>
          </a:p>
        </p:txBody>
      </p:sp>
      <p:sp>
        <p:nvSpPr>
          <p:cNvPr id="5" name="Text 3">
            <a:extLst>
              <a:ext uri="{FF2B5EF4-FFF2-40B4-BE49-F238E27FC236}">
                <a16:creationId xmlns:a16="http://schemas.microsoft.com/office/drawing/2014/main" id="{C055D24A-6FCA-4406-AC7E-E0847F19F614}"/>
              </a:ext>
            </a:extLst>
          </p:cNvPr>
          <p:cNvSpPr>
            <a:spLocks noGrp="1"/>
          </p:cNvSpPr>
          <p:nvPr/>
        </p:nvSpPr>
        <p:spPr>
          <a:xfrm>
            <a:off x="594360" y="429768"/>
            <a:ext cx="10607040" cy="201168"/>
          </a:xfrm>
          <a:prstGeom prst="rect">
            <a:avLst/>
          </a:prstGeom>
          <a:noFill/>
        </p:spPr>
        <p:txBody>
          <a:bodyPr wrap="square" lIns="0" tIns="0" rIns="0" bIns="0" anchor="ctr"/>
          <a:lstStyle/>
          <a:p>
            <a:pPr marL="0" indent="0">
              <a:buNone/>
            </a:pPr>
            <a:r>
              <a:rPr sz="1050" b="1" spc="240">
                <a:solidFill>
                  <a:srgbClr val="0D1117"/>
                </a:solidFill>
                <a:latin typeface="Arial"/>
                <a:ea typeface="Arial"/>
                <a:cs typeface="Arial"/>
              </a:rPr>
              <a:t>BUILD THE FUTURE OF SCIENTIFIC WORK</a:t>
            </a:r>
            <a:endParaRPr sz="1050"/>
          </a:p>
        </p:txBody>
      </p:sp>
      <p:sp>
        <p:nvSpPr>
          <p:cNvPr id="6" name="Text 4">
            <a:extLst>
              <a:ext uri="{FF2B5EF4-FFF2-40B4-BE49-F238E27FC236}">
                <a16:creationId xmlns:a16="http://schemas.microsoft.com/office/drawing/2014/main" id="{AE2142E0-155A-475A-B9D1-2B57BED497AC}"/>
              </a:ext>
            </a:extLst>
          </p:cNvPr>
          <p:cNvSpPr>
            <a:spLocks noGrp="1"/>
          </p:cNvSpPr>
          <p:nvPr/>
        </p:nvSpPr>
        <p:spPr>
          <a:xfrm>
            <a:off x="594360" y="1115568"/>
            <a:ext cx="9326880" cy="2962656"/>
          </a:xfrm>
          <a:prstGeom prst="rect">
            <a:avLst/>
          </a:prstGeom>
          <a:noFill/>
        </p:spPr>
        <p:txBody>
          <a:bodyPr wrap="square" lIns="0" tIns="0" rIns="0" bIns="0" anchor="t"/>
          <a:lstStyle/>
          <a:p>
            <a:pPr marL="0" indent="0">
              <a:buNone/>
            </a:pPr>
            <a:r>
              <a:rPr sz="6000" b="1">
                <a:solidFill>
                  <a:srgbClr val="0D1117"/>
                </a:solidFill>
                <a:latin typeface="Arial"/>
                <a:ea typeface="Arial"/>
                <a:cs typeface="Arial"/>
              </a:rPr>
              <a:t>What would you</a:t>
            </a:r>
            <a:endParaRPr sz="6000"/>
          </a:p>
          <a:p>
            <a:pPr marL="0" indent="0">
              <a:buNone/>
            </a:pPr>
            <a:r>
              <a:rPr sz="6000" b="1">
                <a:solidFill>
                  <a:srgbClr val="0D1117"/>
                </a:solidFill>
                <a:latin typeface="Arial"/>
                <a:ea typeface="Arial"/>
                <a:cs typeface="Arial"/>
              </a:rPr>
              <a:t>trust an agent</a:t>
            </a:r>
            <a:endParaRPr sz="6000"/>
          </a:p>
          <a:p>
            <a:pPr marL="0" indent="0">
              <a:buNone/>
            </a:pPr>
            <a:r>
              <a:rPr sz="6000" b="1">
                <a:solidFill>
                  <a:srgbClr val="0D1117"/>
                </a:solidFill>
                <a:latin typeface="Arial"/>
                <a:ea typeface="Arial"/>
                <a:cs typeface="Arial"/>
              </a:rPr>
              <a:t>to do?</a:t>
            </a:r>
            <a:endParaRPr sz="6000"/>
          </a:p>
        </p:txBody>
      </p:sp>
      <p:sp>
        <p:nvSpPr>
          <p:cNvPr id="7" name="Text 5">
            <a:extLst>
              <a:ext uri="{FF2B5EF4-FFF2-40B4-BE49-F238E27FC236}">
                <a16:creationId xmlns:a16="http://schemas.microsoft.com/office/drawing/2014/main" id="{10C2535B-35A4-4E79-ACBF-3DA29FED94D9}"/>
              </a:ext>
            </a:extLst>
          </p:cNvPr>
          <p:cNvSpPr>
            <a:spLocks noGrp="1"/>
          </p:cNvSpPr>
          <p:nvPr/>
        </p:nvSpPr>
        <p:spPr>
          <a:xfrm>
            <a:off x="658368" y="4773168"/>
            <a:ext cx="6766560" cy="950976"/>
          </a:xfrm>
          <a:prstGeom prst="rect">
            <a:avLst/>
          </a:prstGeom>
          <a:noFill/>
        </p:spPr>
        <p:txBody>
          <a:bodyPr wrap="square" lIns="0" tIns="0" rIns="0" bIns="0" anchor="t"/>
          <a:lstStyle/>
          <a:p>
            <a:pPr marL="0" indent="0">
              <a:buNone/>
            </a:pPr>
            <a:r>
              <a:rPr sz="2900">
                <a:solidFill>
                  <a:srgbClr val="0D1117"/>
                </a:solidFill>
                <a:latin typeface="Arial"/>
                <a:ea typeface="Arial"/>
                <a:cs typeface="Arial"/>
              </a:rPr>
              <a:t>Which task?</a:t>
            </a:r>
            <a:endParaRPr sz="2900"/>
          </a:p>
          <a:p>
            <a:pPr marL="0" indent="0">
              <a:buNone/>
            </a:pPr>
            <a:r>
              <a:rPr sz="2900">
                <a:solidFill>
                  <a:srgbClr val="0D1117"/>
                </a:solidFill>
                <a:latin typeface="Arial"/>
                <a:ea typeface="Arial"/>
                <a:cs typeface="Arial"/>
              </a:rPr>
              <a:t>What evidence?</a:t>
            </a:r>
            <a:endParaRPr sz="2900"/>
          </a:p>
        </p:txBody>
      </p:sp>
      <p:sp>
        <p:nvSpPr>
          <p:cNvPr id="8" name="Shape 6">
            <a:extLst>
              <a:ext uri="{FF2B5EF4-FFF2-40B4-BE49-F238E27FC236}">
                <a16:creationId xmlns:a16="http://schemas.microsoft.com/office/drawing/2014/main" id="{29D8EBA4-C2BB-423E-8ED5-67F8EBFE3004}"/>
              </a:ext>
            </a:extLst>
          </p:cNvPr>
          <p:cNvSpPr>
            <a:spLocks noGrp="1"/>
          </p:cNvSpPr>
          <p:nvPr/>
        </p:nvSpPr>
        <p:spPr>
          <a:xfrm>
            <a:off x="9454896" y="4032504"/>
            <a:ext cx="1700784" cy="1700784"/>
          </a:xfrm>
          <a:prstGeom prst="rect">
            <a:avLst/>
          </a:prstGeom>
          <a:solidFill>
            <a:srgbClr val="161B22"/>
          </a:solidFill>
          <a:ln w="12700">
            <a:solidFill>
              <a:srgbClr val="0D1117"/>
            </a:solidFill>
            <a:prstDash val="solid"/>
          </a:ln>
        </p:spPr>
        <p:txBody>
          <a:bodyPr/>
          <a:lstStyle/>
          <a:p>
            <a:endParaRPr lang="en-US"/>
          </a:p>
        </p:txBody>
      </p:sp>
      <p:pic>
        <p:nvPicPr>
          <p:cNvPr id="20" name="Image 0"/>
          <p:cNvPicPr>
            <a:picLocks noChangeAspect="1"/>
          </p:cNvPicPr>
          <p:nvPr/>
        </p:nvPicPr>
        <p:blipFill>
          <a:blip r:embed="rId3"/>
          <a:stretch>
            <a:fillRect/>
          </a:stretch>
        </p:blipFill>
        <p:spPr>
          <a:xfrm>
            <a:off x="9573768" y="4151376"/>
            <a:ext cx="1463040" cy="1463040"/>
          </a:xfrm>
          <a:prstGeom prst="rect">
            <a:avLst/>
          </a:prstGeom>
        </p:spPr>
      </p:pic>
      <p:sp>
        <p:nvSpPr>
          <p:cNvPr id="10" name="Text 7">
            <a:hlinkClick r:id="rId4"/>
            <a:extLst>
              <a:ext uri="{FF2B5EF4-FFF2-40B4-BE49-F238E27FC236}">
                <a16:creationId xmlns:a16="http://schemas.microsoft.com/office/drawing/2014/main" id="{2A9F137B-6290-439F-8B83-C5B08686B1FD}"/>
              </a:ext>
            </a:extLst>
          </p:cNvPr>
          <p:cNvSpPr>
            <a:spLocks noGrp="1"/>
          </p:cNvSpPr>
          <p:nvPr/>
        </p:nvSpPr>
        <p:spPr>
          <a:xfrm>
            <a:off x="8412480" y="5907024"/>
            <a:ext cx="3200400" cy="219456"/>
          </a:xfrm>
          <a:prstGeom prst="rect">
            <a:avLst/>
          </a:prstGeom>
          <a:noFill/>
        </p:spPr>
        <p:txBody>
          <a:bodyPr wrap="square" lIns="0" tIns="0" rIns="0" bIns="0" anchor="ctr"/>
          <a:lstStyle/>
          <a:p>
            <a:pPr marL="0" indent="0" algn="r">
              <a:buNone/>
            </a:pPr>
            <a:r>
              <a:rPr sz="1050" u="sng">
                <a:solidFill>
                  <a:srgbClr val="0D1117"/>
                </a:solidFill>
                <a:latin typeface="Arial"/>
                <a:ea typeface="Arial"/>
                <a:cs typeface="Arial"/>
                <a:hlinkClick r:id="rId4"/>
              </a:rPr>
              <a:t>github.com/ClawBio/ClawBio</a:t>
            </a:r>
            <a:endParaRPr sz="1050"/>
          </a:p>
        </p:txBody>
      </p:sp>
      <p:pic>
        <p:nvPicPr>
          <p:cNvPr id="22" name="Picture 21"/>
          <p:cNvPicPr>
            <a:picLocks noChangeAspect="1"/>
          </p:cNvPicPr>
          <p:nvPr/>
        </p:nvPicPr>
        <p:blipFill>
          <a:blip r:embed="rId5"/>
          <a:stretch/>
        </p:blipFill>
        <p:spPr>
          <a:xfrm>
            <a:off x="11201400" y="304800"/>
            <a:ext cx="381000" cy="381000"/>
          </a:xfrm>
          <a:prstGeom prst="rect">
            <a:avLst/>
          </a:prstGeom>
        </p:spPr>
      </p:pic>
    </p:spTree>
    <p:extLst>
      <p:ext uri="{BB962C8B-B14F-4D97-AF65-F5344CB8AC3E}">
        <p14:creationId xmlns:p14="http://schemas.microsoft.com/office/powerpoint/2010/main" val="2051827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32E22685-337B-4514-A6EB-780B2522DF3E}"/>
              </a:ext>
            </a:extLst>
          </p:cNvPr>
          <p:cNvSpPr>
            <a:spLocks noGrp="1"/>
          </p:cNvSpPr>
          <p:nvPr/>
        </p:nvSpPr>
        <p:spPr>
          <a:xfrm>
            <a:off x="594360" y="6400800"/>
            <a:ext cx="11000232" cy="914"/>
          </a:xfrm>
          <a:prstGeom prst="line">
            <a:avLst/>
          </a:prstGeom>
          <a:noFill/>
          <a:ln w="7620">
            <a:solidFill>
              <a:srgbClr val="30363D"/>
            </a:solidFill>
            <a:prstDash val="solid"/>
          </a:ln>
        </p:spPr>
        <p:txBody>
          <a:bodyPr/>
          <a:lstStyle/>
          <a:p>
            <a:endParaRPr lang="en-US"/>
          </a:p>
        </p:txBody>
      </p:sp>
      <p:sp>
        <p:nvSpPr>
          <p:cNvPr id="3" name="Text 1">
            <a:extLst>
              <a:ext uri="{FF2B5EF4-FFF2-40B4-BE49-F238E27FC236}">
                <a16:creationId xmlns:a16="http://schemas.microsoft.com/office/drawing/2014/main" id="{AA0C38B8-AB1D-4E8D-BA5D-FF8F28C236BF}"/>
              </a:ext>
            </a:extLst>
          </p:cNvPr>
          <p:cNvSpPr>
            <a:spLocks noGrp="1"/>
          </p:cNvSpPr>
          <p:nvPr/>
        </p:nvSpPr>
        <p:spPr>
          <a:xfrm>
            <a:off x="594360" y="6501384"/>
            <a:ext cx="5486400" cy="146304"/>
          </a:xfrm>
          <a:prstGeom prst="rect">
            <a:avLst/>
          </a:prstGeom>
          <a:noFill/>
        </p:spPr>
        <p:txBody>
          <a:bodyPr wrap="square" lIns="0" tIns="0" rIns="0" bIns="0" anchor="ctr"/>
          <a:lstStyle/>
          <a:p>
            <a:pPr marL="0" indent="0">
              <a:buNone/>
            </a:pPr>
            <a:r>
              <a:rPr sz="860" spc="110">
                <a:solidFill>
                  <a:srgbClr val="8B949E"/>
                </a:solidFill>
                <a:latin typeface="Arial"/>
                <a:ea typeface="Arial"/>
                <a:cs typeface="Arial"/>
              </a:rPr>
              <a:t>CLAWBIO  /  TRUSTWORTHY AGENTIC GENOMICS</a:t>
            </a:r>
            <a:endParaRPr sz="860"/>
          </a:p>
        </p:txBody>
      </p:sp>
      <p:sp>
        <p:nvSpPr>
          <p:cNvPr id="4" name="Text 2">
            <a:extLst>
              <a:ext uri="{FF2B5EF4-FFF2-40B4-BE49-F238E27FC236}">
                <a16:creationId xmlns:a16="http://schemas.microsoft.com/office/drawing/2014/main" id="{3F225BB8-C77B-45F7-9306-ADC1C1071C0F}"/>
              </a:ext>
            </a:extLst>
          </p:cNvPr>
          <p:cNvSpPr>
            <a:spLocks noGrp="1"/>
          </p:cNvSpPr>
          <p:nvPr/>
        </p:nvSpPr>
        <p:spPr>
          <a:xfrm>
            <a:off x="11109960" y="6492240"/>
            <a:ext cx="475488" cy="164592"/>
          </a:xfrm>
          <a:prstGeom prst="rect">
            <a:avLst/>
          </a:prstGeom>
          <a:noFill/>
        </p:spPr>
        <p:txBody>
          <a:bodyPr wrap="square" lIns="0" tIns="0" rIns="0" bIns="0" anchor="ctr"/>
          <a:lstStyle/>
          <a:p>
            <a:pPr marL="0" indent="0" algn="r">
              <a:buNone/>
            </a:pPr>
            <a:r>
              <a:rPr sz="900">
                <a:solidFill>
                  <a:srgbClr val="8B949E"/>
                </a:solidFill>
                <a:latin typeface="Arial"/>
                <a:ea typeface="Arial"/>
                <a:cs typeface="Arial"/>
              </a:rPr>
              <a:t>02</a:t>
            </a:r>
            <a:endParaRPr sz="900"/>
          </a:p>
        </p:txBody>
      </p:sp>
      <p:sp>
        <p:nvSpPr>
          <p:cNvPr id="5" name="Text 3">
            <a:extLst>
              <a:ext uri="{FF2B5EF4-FFF2-40B4-BE49-F238E27FC236}">
                <a16:creationId xmlns:a16="http://schemas.microsoft.com/office/drawing/2014/main" id="{D6744F53-66AA-4E81-8BCB-E4B0CFFF2162}"/>
              </a:ext>
            </a:extLst>
          </p:cNvPr>
          <p:cNvSpPr>
            <a:spLocks noGrp="1"/>
          </p:cNvSpPr>
          <p:nvPr/>
        </p:nvSpPr>
        <p:spPr>
          <a:xfrm>
            <a:off x="594360" y="429768"/>
            <a:ext cx="10607040" cy="201168"/>
          </a:xfrm>
          <a:prstGeom prst="rect">
            <a:avLst/>
          </a:prstGeom>
          <a:noFill/>
        </p:spPr>
        <p:txBody>
          <a:bodyPr wrap="square" lIns="0" tIns="0" rIns="0" bIns="0" anchor="ctr"/>
          <a:lstStyle/>
          <a:p>
            <a:pPr marL="0" indent="0">
              <a:buNone/>
            </a:pPr>
            <a:r>
              <a:rPr sz="1050" b="1" spc="240">
                <a:solidFill>
                  <a:srgbClr val="3FB950"/>
                </a:solidFill>
                <a:latin typeface="Arial"/>
                <a:ea typeface="Arial"/>
                <a:cs typeface="Arial"/>
              </a:rPr>
              <a:t>THE COORDINATION PROBLEM</a:t>
            </a:r>
            <a:endParaRPr sz="1050"/>
          </a:p>
        </p:txBody>
      </p:sp>
      <p:sp>
        <p:nvSpPr>
          <p:cNvPr id="6" name="Text 4">
            <a:extLst>
              <a:ext uri="{FF2B5EF4-FFF2-40B4-BE49-F238E27FC236}">
                <a16:creationId xmlns:a16="http://schemas.microsoft.com/office/drawing/2014/main" id="{8B3030ED-0474-413E-BBFF-8FBFCF2644A3}"/>
              </a:ext>
            </a:extLst>
          </p:cNvPr>
          <p:cNvSpPr>
            <a:spLocks noGrp="1"/>
          </p:cNvSpPr>
          <p:nvPr/>
        </p:nvSpPr>
        <p:spPr>
          <a:xfrm>
            <a:off x="594360" y="1097280"/>
            <a:ext cx="4663440" cy="1828800"/>
          </a:xfrm>
          <a:prstGeom prst="rect">
            <a:avLst/>
          </a:prstGeom>
          <a:noFill/>
        </p:spPr>
        <p:txBody>
          <a:bodyPr wrap="square" lIns="0" tIns="0" rIns="0" bIns="0" anchor="t"/>
          <a:lstStyle/>
          <a:p>
            <a:pPr marL="0" indent="0">
              <a:buNone/>
            </a:pPr>
            <a:r>
              <a:rPr sz="5300" b="1">
                <a:solidFill>
                  <a:srgbClr val="E6EDF3"/>
                </a:solidFill>
                <a:latin typeface="Arial"/>
                <a:ea typeface="Arial"/>
                <a:cs typeface="Arial"/>
              </a:rPr>
              <a:t>The human</a:t>
            </a:r>
            <a:endParaRPr sz="5300"/>
          </a:p>
          <a:p>
            <a:pPr marL="0" indent="0">
              <a:buNone/>
            </a:pPr>
            <a:r>
              <a:rPr sz="5300" b="1">
                <a:solidFill>
                  <a:srgbClr val="E6EDF3"/>
                </a:solidFill>
                <a:latin typeface="Arial"/>
                <a:ea typeface="Arial"/>
                <a:cs typeface="Arial"/>
              </a:rPr>
              <a:t>is the API.</a:t>
            </a:r>
            <a:endParaRPr sz="5300"/>
          </a:p>
        </p:txBody>
      </p:sp>
      <p:sp>
        <p:nvSpPr>
          <p:cNvPr id="7" name="Text 5">
            <a:extLst>
              <a:ext uri="{FF2B5EF4-FFF2-40B4-BE49-F238E27FC236}">
                <a16:creationId xmlns:a16="http://schemas.microsoft.com/office/drawing/2014/main" id="{85D7896B-17B3-45AC-BB2B-09003AD21DBA}"/>
              </a:ext>
            </a:extLst>
          </p:cNvPr>
          <p:cNvSpPr>
            <a:spLocks noGrp="1"/>
          </p:cNvSpPr>
          <p:nvPr/>
        </p:nvSpPr>
        <p:spPr>
          <a:xfrm>
            <a:off x="594360" y="4361688"/>
            <a:ext cx="4114800" cy="914400"/>
          </a:xfrm>
          <a:prstGeom prst="rect">
            <a:avLst/>
          </a:prstGeom>
          <a:noFill/>
        </p:spPr>
        <p:txBody>
          <a:bodyPr wrap="square" lIns="0" tIns="0" rIns="0" bIns="0" anchor="t"/>
          <a:lstStyle/>
          <a:p>
            <a:pPr marL="0" indent="0">
              <a:buNone/>
            </a:pPr>
            <a:r>
              <a:rPr sz="2600">
                <a:solidFill>
                  <a:srgbClr val="8B949E"/>
                </a:solidFill>
                <a:latin typeface="Arial"/>
                <a:ea typeface="Arial"/>
                <a:cs typeface="Arial"/>
              </a:rPr>
              <a:t>Expert attention</a:t>
            </a:r>
            <a:endParaRPr sz="2600"/>
          </a:p>
          <a:p>
            <a:pPr marL="0" indent="0">
              <a:buNone/>
            </a:pPr>
            <a:r>
              <a:rPr sz="2600">
                <a:solidFill>
                  <a:srgbClr val="8B949E"/>
                </a:solidFill>
                <a:latin typeface="Arial"/>
                <a:ea typeface="Arial"/>
                <a:cs typeface="Arial"/>
              </a:rPr>
              <a:t>becomes glue.</a:t>
            </a:r>
            <a:endParaRPr sz="2600"/>
          </a:p>
        </p:txBody>
      </p:sp>
      <p:sp>
        <p:nvSpPr>
          <p:cNvPr id="8" name="Shape 6">
            <a:extLst>
              <a:ext uri="{FF2B5EF4-FFF2-40B4-BE49-F238E27FC236}">
                <a16:creationId xmlns:a16="http://schemas.microsoft.com/office/drawing/2014/main" id="{950A8B11-6825-4F1D-AE5E-12C9039E6F3A}"/>
              </a:ext>
            </a:extLst>
          </p:cNvPr>
          <p:cNvSpPr>
            <a:spLocks noGrp="1"/>
          </p:cNvSpPr>
          <p:nvPr/>
        </p:nvSpPr>
        <p:spPr>
          <a:xfrm>
            <a:off x="6089904" y="1920240"/>
            <a:ext cx="2139696" cy="1627632"/>
          </a:xfrm>
          <a:prstGeom prst="line">
            <a:avLst/>
          </a:prstGeom>
          <a:noFill/>
          <a:ln w="15240">
            <a:solidFill>
              <a:srgbClr val="F85149"/>
            </a:solidFill>
            <a:prstDash val="solid"/>
          </a:ln>
        </p:spPr>
        <p:txBody>
          <a:bodyPr/>
          <a:lstStyle/>
          <a:p>
            <a:endParaRPr lang="en-US"/>
          </a:p>
        </p:txBody>
      </p:sp>
      <p:sp>
        <p:nvSpPr>
          <p:cNvPr id="9" name="Shape 7">
            <a:extLst>
              <a:ext uri="{FF2B5EF4-FFF2-40B4-BE49-F238E27FC236}">
                <a16:creationId xmlns:a16="http://schemas.microsoft.com/office/drawing/2014/main" id="{FAA77081-ADAE-4F5C-98C2-462E506B8CA2}"/>
              </a:ext>
            </a:extLst>
          </p:cNvPr>
          <p:cNvSpPr>
            <a:spLocks noGrp="1"/>
          </p:cNvSpPr>
          <p:nvPr/>
        </p:nvSpPr>
        <p:spPr>
          <a:xfrm>
            <a:off x="6163056" y="1828800"/>
            <a:ext cx="2176272" cy="1627632"/>
          </a:xfrm>
          <a:prstGeom prst="line">
            <a:avLst/>
          </a:prstGeom>
          <a:noFill/>
          <a:ln w="8890">
            <a:solidFill>
              <a:srgbClr val="30363D"/>
            </a:solidFill>
            <a:prstDash val="solid"/>
          </a:ln>
        </p:spPr>
        <p:txBody>
          <a:bodyPr/>
          <a:lstStyle/>
          <a:p>
            <a:endParaRPr lang="en-US"/>
          </a:p>
        </p:txBody>
      </p:sp>
      <p:sp>
        <p:nvSpPr>
          <p:cNvPr id="10" name="Shape 8">
            <a:extLst>
              <a:ext uri="{FF2B5EF4-FFF2-40B4-BE49-F238E27FC236}">
                <a16:creationId xmlns:a16="http://schemas.microsoft.com/office/drawing/2014/main" id="{79742330-5393-45DF-8B1F-2D3AAACB956E}"/>
              </a:ext>
            </a:extLst>
          </p:cNvPr>
          <p:cNvSpPr>
            <a:spLocks noGrp="1"/>
          </p:cNvSpPr>
          <p:nvPr/>
        </p:nvSpPr>
        <p:spPr>
          <a:xfrm flipV="1">
            <a:off x="8229600" y="1554480"/>
            <a:ext cx="905256" cy="1993392"/>
          </a:xfrm>
          <a:prstGeom prst="line">
            <a:avLst/>
          </a:prstGeom>
          <a:noFill/>
          <a:ln w="15240">
            <a:solidFill>
              <a:srgbClr val="F85149"/>
            </a:solidFill>
            <a:prstDash val="solid"/>
          </a:ln>
        </p:spPr>
        <p:txBody>
          <a:bodyPr/>
          <a:lstStyle/>
          <a:p>
            <a:endParaRPr lang="en-US"/>
          </a:p>
        </p:txBody>
      </p:sp>
      <p:sp>
        <p:nvSpPr>
          <p:cNvPr id="11" name="Shape 9">
            <a:extLst>
              <a:ext uri="{FF2B5EF4-FFF2-40B4-BE49-F238E27FC236}">
                <a16:creationId xmlns:a16="http://schemas.microsoft.com/office/drawing/2014/main" id="{B8804058-4E53-41EC-B9F3-F26E1AA8BEDE}"/>
              </a:ext>
            </a:extLst>
          </p:cNvPr>
          <p:cNvSpPr>
            <a:spLocks noGrp="1"/>
          </p:cNvSpPr>
          <p:nvPr/>
        </p:nvSpPr>
        <p:spPr>
          <a:xfrm flipV="1">
            <a:off x="8229600" y="3419856"/>
            <a:ext cx="2615184" cy="128016"/>
          </a:xfrm>
          <a:prstGeom prst="line">
            <a:avLst/>
          </a:prstGeom>
          <a:noFill/>
          <a:ln w="15240">
            <a:solidFill>
              <a:srgbClr val="F85149"/>
            </a:solidFill>
            <a:prstDash val="solid"/>
          </a:ln>
        </p:spPr>
        <p:txBody>
          <a:bodyPr/>
          <a:lstStyle/>
          <a:p>
            <a:endParaRPr lang="en-US"/>
          </a:p>
        </p:txBody>
      </p:sp>
      <p:sp>
        <p:nvSpPr>
          <p:cNvPr id="12" name="Shape 10">
            <a:extLst>
              <a:ext uri="{FF2B5EF4-FFF2-40B4-BE49-F238E27FC236}">
                <a16:creationId xmlns:a16="http://schemas.microsoft.com/office/drawing/2014/main" id="{4479E54A-B013-4441-AC56-A1B0F98761CD}"/>
              </a:ext>
            </a:extLst>
          </p:cNvPr>
          <p:cNvSpPr>
            <a:spLocks noGrp="1"/>
          </p:cNvSpPr>
          <p:nvPr/>
        </p:nvSpPr>
        <p:spPr>
          <a:xfrm flipV="1">
            <a:off x="8339328" y="3328416"/>
            <a:ext cx="2578608" cy="128016"/>
          </a:xfrm>
          <a:prstGeom prst="line">
            <a:avLst/>
          </a:prstGeom>
          <a:noFill/>
          <a:ln w="8890">
            <a:solidFill>
              <a:srgbClr val="30363D"/>
            </a:solidFill>
            <a:prstDash val="solid"/>
          </a:ln>
        </p:spPr>
        <p:txBody>
          <a:bodyPr/>
          <a:lstStyle/>
          <a:p>
            <a:endParaRPr lang="en-US"/>
          </a:p>
        </p:txBody>
      </p:sp>
      <p:sp>
        <p:nvSpPr>
          <p:cNvPr id="13" name="Shape 11">
            <a:extLst>
              <a:ext uri="{FF2B5EF4-FFF2-40B4-BE49-F238E27FC236}">
                <a16:creationId xmlns:a16="http://schemas.microsoft.com/office/drawing/2014/main" id="{034DCA63-B841-4AEA-A56E-3A0458B45E8B}"/>
              </a:ext>
            </a:extLst>
          </p:cNvPr>
          <p:cNvSpPr>
            <a:spLocks noGrp="1"/>
          </p:cNvSpPr>
          <p:nvPr/>
        </p:nvSpPr>
        <p:spPr>
          <a:xfrm>
            <a:off x="8229600" y="3547872"/>
            <a:ext cx="1133856" cy="1783080"/>
          </a:xfrm>
          <a:prstGeom prst="line">
            <a:avLst/>
          </a:prstGeom>
          <a:noFill/>
          <a:ln w="15240">
            <a:solidFill>
              <a:srgbClr val="F85149"/>
            </a:solidFill>
            <a:prstDash val="solid"/>
          </a:ln>
        </p:spPr>
        <p:txBody>
          <a:bodyPr/>
          <a:lstStyle/>
          <a:p>
            <a:endParaRPr lang="en-US"/>
          </a:p>
        </p:txBody>
      </p:sp>
      <p:sp>
        <p:nvSpPr>
          <p:cNvPr id="14" name="Shape 12">
            <a:extLst>
              <a:ext uri="{FF2B5EF4-FFF2-40B4-BE49-F238E27FC236}">
                <a16:creationId xmlns:a16="http://schemas.microsoft.com/office/drawing/2014/main" id="{44281BB9-92A5-4DD2-A367-E8EB14E92D2D}"/>
              </a:ext>
            </a:extLst>
          </p:cNvPr>
          <p:cNvSpPr>
            <a:spLocks noGrp="1"/>
          </p:cNvSpPr>
          <p:nvPr/>
        </p:nvSpPr>
        <p:spPr>
          <a:xfrm flipV="1">
            <a:off x="6327648" y="3547872"/>
            <a:ext cx="1901952" cy="1545336"/>
          </a:xfrm>
          <a:prstGeom prst="line">
            <a:avLst/>
          </a:prstGeom>
          <a:noFill/>
          <a:ln w="15240">
            <a:solidFill>
              <a:srgbClr val="F85149"/>
            </a:solidFill>
            <a:prstDash val="solid"/>
          </a:ln>
        </p:spPr>
        <p:txBody>
          <a:bodyPr/>
          <a:lstStyle/>
          <a:p>
            <a:endParaRPr lang="en-US"/>
          </a:p>
        </p:txBody>
      </p:sp>
      <p:sp>
        <p:nvSpPr>
          <p:cNvPr id="15" name="Shape 13">
            <a:extLst>
              <a:ext uri="{FF2B5EF4-FFF2-40B4-BE49-F238E27FC236}">
                <a16:creationId xmlns:a16="http://schemas.microsoft.com/office/drawing/2014/main" id="{3CDC3D0C-DDE9-48F6-AED1-716FF3C3AA83}"/>
              </a:ext>
            </a:extLst>
          </p:cNvPr>
          <p:cNvSpPr>
            <a:spLocks noGrp="1"/>
          </p:cNvSpPr>
          <p:nvPr/>
        </p:nvSpPr>
        <p:spPr>
          <a:xfrm flipV="1">
            <a:off x="6400800" y="3456432"/>
            <a:ext cx="1938528" cy="1545336"/>
          </a:xfrm>
          <a:prstGeom prst="line">
            <a:avLst/>
          </a:prstGeom>
          <a:noFill/>
          <a:ln w="8890">
            <a:solidFill>
              <a:srgbClr val="30363D"/>
            </a:solidFill>
            <a:prstDash val="solid"/>
          </a:ln>
        </p:spPr>
        <p:txBody>
          <a:bodyPr/>
          <a:lstStyle/>
          <a:p>
            <a:endParaRPr lang="en-US"/>
          </a:p>
        </p:txBody>
      </p:sp>
      <p:sp>
        <p:nvSpPr>
          <p:cNvPr id="16" name="Shape 14">
            <a:extLst>
              <a:ext uri="{FF2B5EF4-FFF2-40B4-BE49-F238E27FC236}">
                <a16:creationId xmlns:a16="http://schemas.microsoft.com/office/drawing/2014/main" id="{8886A64D-C948-49FA-ACB1-19A7F004BE5E}"/>
              </a:ext>
            </a:extLst>
          </p:cNvPr>
          <p:cNvSpPr>
            <a:spLocks noGrp="1"/>
          </p:cNvSpPr>
          <p:nvPr/>
        </p:nvSpPr>
        <p:spPr>
          <a:xfrm>
            <a:off x="5495544" y="3465576"/>
            <a:ext cx="2734056" cy="82296"/>
          </a:xfrm>
          <a:prstGeom prst="line">
            <a:avLst/>
          </a:prstGeom>
          <a:noFill/>
          <a:ln w="15240">
            <a:solidFill>
              <a:srgbClr val="F85149"/>
            </a:solidFill>
            <a:prstDash val="solid"/>
          </a:ln>
        </p:spPr>
        <p:txBody>
          <a:bodyPr/>
          <a:lstStyle/>
          <a:p>
            <a:endParaRPr lang="en-US"/>
          </a:p>
        </p:txBody>
      </p:sp>
      <p:sp>
        <p:nvSpPr>
          <p:cNvPr id="17" name="Shape 15">
            <a:extLst>
              <a:ext uri="{FF2B5EF4-FFF2-40B4-BE49-F238E27FC236}">
                <a16:creationId xmlns:a16="http://schemas.microsoft.com/office/drawing/2014/main" id="{4726B0DB-4DE6-48BE-8180-FA4C84A3D712}"/>
              </a:ext>
            </a:extLst>
          </p:cNvPr>
          <p:cNvSpPr>
            <a:spLocks noGrp="1"/>
          </p:cNvSpPr>
          <p:nvPr/>
        </p:nvSpPr>
        <p:spPr>
          <a:xfrm>
            <a:off x="7397496" y="2715768"/>
            <a:ext cx="1664208" cy="1664208"/>
          </a:xfrm>
          <a:prstGeom prst="ellipse">
            <a:avLst/>
          </a:prstGeom>
          <a:solidFill>
            <a:srgbClr val="161B22">
              <a:alpha val="0"/>
            </a:srgbClr>
          </a:solidFill>
          <a:ln w="12700">
            <a:solidFill>
              <a:srgbClr val="F85149"/>
            </a:solidFill>
            <a:prstDash val="solid"/>
          </a:ln>
        </p:spPr>
        <p:txBody>
          <a:bodyPr/>
          <a:lstStyle/>
          <a:p>
            <a:endParaRPr lang="en-US"/>
          </a:p>
        </p:txBody>
      </p:sp>
      <p:sp>
        <p:nvSpPr>
          <p:cNvPr id="18" name="Shape 16">
            <a:extLst>
              <a:ext uri="{FF2B5EF4-FFF2-40B4-BE49-F238E27FC236}">
                <a16:creationId xmlns:a16="http://schemas.microsoft.com/office/drawing/2014/main" id="{F6DE6F1E-4DD1-49D8-BC41-A816672C2793}"/>
              </a:ext>
            </a:extLst>
          </p:cNvPr>
          <p:cNvSpPr>
            <a:spLocks noGrp="1"/>
          </p:cNvSpPr>
          <p:nvPr/>
        </p:nvSpPr>
        <p:spPr>
          <a:xfrm>
            <a:off x="7635240" y="2953512"/>
            <a:ext cx="1188720" cy="1188720"/>
          </a:xfrm>
          <a:prstGeom prst="ellipse">
            <a:avLst/>
          </a:prstGeom>
          <a:solidFill>
            <a:srgbClr val="21262D"/>
          </a:solidFill>
          <a:ln w="12700">
            <a:solidFill>
              <a:srgbClr val="E6EDF3"/>
            </a:solidFill>
            <a:prstDash val="solid"/>
          </a:ln>
        </p:spPr>
        <p:txBody>
          <a:bodyPr/>
          <a:lstStyle/>
          <a:p>
            <a:endParaRPr lang="en-US"/>
          </a:p>
        </p:txBody>
      </p:sp>
      <p:sp>
        <p:nvSpPr>
          <p:cNvPr id="19" name="Shape 17">
            <a:extLst>
              <a:ext uri="{FF2B5EF4-FFF2-40B4-BE49-F238E27FC236}">
                <a16:creationId xmlns:a16="http://schemas.microsoft.com/office/drawing/2014/main" id="{A7C1F4FF-BB59-4B14-9CB8-4E6FDDD2410D}"/>
              </a:ext>
            </a:extLst>
          </p:cNvPr>
          <p:cNvSpPr>
            <a:spLocks noGrp="1"/>
          </p:cNvSpPr>
          <p:nvPr/>
        </p:nvSpPr>
        <p:spPr>
          <a:xfrm>
            <a:off x="8101584" y="3236976"/>
            <a:ext cx="256032" cy="256032"/>
          </a:xfrm>
          <a:prstGeom prst="ellipse">
            <a:avLst/>
          </a:prstGeom>
          <a:solidFill>
            <a:srgbClr val="161B22"/>
          </a:solidFill>
          <a:ln w="12700">
            <a:solidFill>
              <a:srgbClr val="E6EDF3"/>
            </a:solidFill>
            <a:prstDash val="solid"/>
          </a:ln>
        </p:spPr>
        <p:txBody>
          <a:bodyPr/>
          <a:lstStyle/>
          <a:p>
            <a:endParaRPr lang="en-US"/>
          </a:p>
        </p:txBody>
      </p:sp>
      <p:sp>
        <p:nvSpPr>
          <p:cNvPr id="20" name="Shape 18">
            <a:extLst>
              <a:ext uri="{FF2B5EF4-FFF2-40B4-BE49-F238E27FC236}">
                <a16:creationId xmlns:a16="http://schemas.microsoft.com/office/drawing/2014/main" id="{F3F61D16-EF9C-4C60-A3F4-5F48338FC198}"/>
              </a:ext>
            </a:extLst>
          </p:cNvPr>
          <p:cNvSpPr>
            <a:spLocks noGrp="1"/>
          </p:cNvSpPr>
          <p:nvPr/>
        </p:nvSpPr>
        <p:spPr>
          <a:xfrm>
            <a:off x="7946136" y="3570732"/>
            <a:ext cx="566928" cy="384048"/>
          </a:xfrm>
          <a:prstGeom prst="roundRect">
            <a:avLst/>
          </a:prstGeom>
          <a:solidFill>
            <a:srgbClr val="161B22"/>
          </a:solidFill>
          <a:ln w="12700">
            <a:solidFill>
              <a:srgbClr val="E6EDF3"/>
            </a:solidFill>
            <a:prstDash val="solid"/>
          </a:ln>
        </p:spPr>
        <p:txBody>
          <a:bodyPr/>
          <a:lstStyle/>
          <a:p>
            <a:endParaRPr lang="en-US"/>
          </a:p>
        </p:txBody>
      </p:sp>
      <p:sp>
        <p:nvSpPr>
          <p:cNvPr id="21" name="Shape 19">
            <a:extLst>
              <a:ext uri="{FF2B5EF4-FFF2-40B4-BE49-F238E27FC236}">
                <a16:creationId xmlns:a16="http://schemas.microsoft.com/office/drawing/2014/main" id="{3F578D4F-3947-4219-B2FE-2E7F929637B2}"/>
              </a:ext>
            </a:extLst>
          </p:cNvPr>
          <p:cNvSpPr>
            <a:spLocks noGrp="1"/>
          </p:cNvSpPr>
          <p:nvPr/>
        </p:nvSpPr>
        <p:spPr>
          <a:xfrm>
            <a:off x="5413248" y="1481328"/>
            <a:ext cx="1463040" cy="923544"/>
          </a:xfrm>
          <a:prstGeom prst="roundRect">
            <a:avLst>
              <a:gd name="adj" fmla="val 9901"/>
            </a:avLst>
          </a:prstGeom>
          <a:solidFill>
            <a:srgbClr val="161B22"/>
          </a:solidFill>
          <a:ln w="12700">
            <a:solidFill>
              <a:srgbClr val="30363D"/>
            </a:solidFill>
            <a:prstDash val="solid"/>
          </a:ln>
        </p:spPr>
        <p:txBody>
          <a:bodyPr/>
          <a:lstStyle/>
          <a:p>
            <a:endParaRPr lang="en-US"/>
          </a:p>
        </p:txBody>
      </p:sp>
      <p:sp>
        <p:nvSpPr>
          <p:cNvPr id="22" name="Shape 20">
            <a:extLst>
              <a:ext uri="{FF2B5EF4-FFF2-40B4-BE49-F238E27FC236}">
                <a16:creationId xmlns:a16="http://schemas.microsoft.com/office/drawing/2014/main" id="{E4CA0933-B45B-441C-869A-BACC7612AD4A}"/>
              </a:ext>
            </a:extLst>
          </p:cNvPr>
          <p:cNvSpPr>
            <a:spLocks noGrp="1"/>
          </p:cNvSpPr>
          <p:nvPr/>
        </p:nvSpPr>
        <p:spPr>
          <a:xfrm>
            <a:off x="5563301" y="1652321"/>
            <a:ext cx="385694" cy="422178"/>
          </a:xfrm>
          <a:prstGeom prst="can">
            <a:avLst/>
          </a:prstGeom>
          <a:solidFill>
            <a:srgbClr val="161B22"/>
          </a:solidFill>
          <a:ln w="19050">
            <a:solidFill>
              <a:srgbClr val="E6EDF3"/>
            </a:solidFill>
            <a:prstDash val="solid"/>
          </a:ln>
        </p:spPr>
        <p:txBody>
          <a:bodyPr/>
          <a:lstStyle/>
          <a:p>
            <a:endParaRPr lang="en-US"/>
          </a:p>
        </p:txBody>
      </p:sp>
      <p:sp>
        <p:nvSpPr>
          <p:cNvPr id="23" name="Shape 21">
            <a:extLst>
              <a:ext uri="{FF2B5EF4-FFF2-40B4-BE49-F238E27FC236}">
                <a16:creationId xmlns:a16="http://schemas.microsoft.com/office/drawing/2014/main" id="{459D57A7-DE94-4EA6-9707-380CB3CB730D}"/>
              </a:ext>
            </a:extLst>
          </p:cNvPr>
          <p:cNvSpPr>
            <a:spLocks noGrp="1"/>
          </p:cNvSpPr>
          <p:nvPr/>
        </p:nvSpPr>
        <p:spPr>
          <a:xfrm>
            <a:off x="5584149" y="1845168"/>
            <a:ext cx="343997" cy="914"/>
          </a:xfrm>
          <a:prstGeom prst="line">
            <a:avLst/>
          </a:prstGeom>
          <a:noFill/>
          <a:ln w="12700">
            <a:solidFill>
              <a:srgbClr val="E6EDF3"/>
            </a:solidFill>
            <a:prstDash val="solid"/>
          </a:ln>
        </p:spPr>
        <p:txBody>
          <a:bodyPr/>
          <a:lstStyle/>
          <a:p>
            <a:endParaRPr lang="en-US"/>
          </a:p>
        </p:txBody>
      </p:sp>
      <p:sp>
        <p:nvSpPr>
          <p:cNvPr id="24" name="Text 22">
            <a:extLst>
              <a:ext uri="{FF2B5EF4-FFF2-40B4-BE49-F238E27FC236}">
                <a16:creationId xmlns:a16="http://schemas.microsoft.com/office/drawing/2014/main" id="{47A06D20-63D2-47AE-AAF3-73232EEAED7F}"/>
              </a:ext>
            </a:extLst>
          </p:cNvPr>
          <p:cNvSpPr>
            <a:spLocks noGrp="1"/>
          </p:cNvSpPr>
          <p:nvPr/>
        </p:nvSpPr>
        <p:spPr>
          <a:xfrm>
            <a:off x="6025896" y="1609344"/>
            <a:ext cx="795528" cy="640080"/>
          </a:xfrm>
          <a:prstGeom prst="rect">
            <a:avLst/>
          </a:prstGeom>
          <a:noFill/>
        </p:spPr>
        <p:txBody>
          <a:bodyPr wrap="square" lIns="0" tIns="0" rIns="0" bIns="0" anchor="ctr"/>
          <a:lstStyle/>
          <a:p>
            <a:pPr marL="0" indent="0">
              <a:buNone/>
            </a:pPr>
            <a:r>
              <a:rPr sz="1300" b="1">
                <a:solidFill>
                  <a:srgbClr val="E6EDF3"/>
                </a:solidFill>
                <a:latin typeface="Arial"/>
                <a:ea typeface="Arial"/>
                <a:cs typeface="Arial"/>
              </a:rPr>
              <a:t>Data</a:t>
            </a:r>
            <a:endParaRPr sz="1300"/>
          </a:p>
        </p:txBody>
      </p:sp>
      <p:sp>
        <p:nvSpPr>
          <p:cNvPr id="25" name="Shape 23">
            <a:extLst>
              <a:ext uri="{FF2B5EF4-FFF2-40B4-BE49-F238E27FC236}">
                <a16:creationId xmlns:a16="http://schemas.microsoft.com/office/drawing/2014/main" id="{CF3EBC70-3388-43CF-B3F6-BFC6F9364AB8}"/>
              </a:ext>
            </a:extLst>
          </p:cNvPr>
          <p:cNvSpPr>
            <a:spLocks noGrp="1"/>
          </p:cNvSpPr>
          <p:nvPr/>
        </p:nvSpPr>
        <p:spPr>
          <a:xfrm>
            <a:off x="8458200" y="1115568"/>
            <a:ext cx="1463040" cy="923544"/>
          </a:xfrm>
          <a:prstGeom prst="roundRect">
            <a:avLst>
              <a:gd name="adj" fmla="val 9901"/>
            </a:avLst>
          </a:prstGeom>
          <a:solidFill>
            <a:srgbClr val="161B22"/>
          </a:solidFill>
          <a:ln w="12700">
            <a:solidFill>
              <a:srgbClr val="30363D"/>
            </a:solidFill>
            <a:prstDash val="solid"/>
          </a:ln>
        </p:spPr>
        <p:txBody>
          <a:bodyPr/>
          <a:lstStyle/>
          <a:p>
            <a:endParaRPr lang="en-US"/>
          </a:p>
        </p:txBody>
      </p:sp>
      <p:sp>
        <p:nvSpPr>
          <p:cNvPr id="26" name="Shape 24">
            <a:extLst>
              <a:ext uri="{FF2B5EF4-FFF2-40B4-BE49-F238E27FC236}">
                <a16:creationId xmlns:a16="http://schemas.microsoft.com/office/drawing/2014/main" id="{66420834-C310-48F0-B4C7-B88961AA5670}"/>
              </a:ext>
            </a:extLst>
          </p:cNvPr>
          <p:cNvSpPr>
            <a:spLocks noGrp="1"/>
          </p:cNvSpPr>
          <p:nvPr/>
        </p:nvSpPr>
        <p:spPr>
          <a:xfrm>
            <a:off x="8571768" y="1312621"/>
            <a:ext cx="458663" cy="364846"/>
          </a:xfrm>
          <a:prstGeom prst="rect">
            <a:avLst/>
          </a:prstGeom>
          <a:solidFill>
            <a:srgbClr val="161B22"/>
          </a:solidFill>
          <a:ln w="12700">
            <a:solidFill>
              <a:srgbClr val="E6EDF3"/>
            </a:solidFill>
            <a:prstDash val="solid"/>
          </a:ln>
        </p:spPr>
        <p:txBody>
          <a:bodyPr/>
          <a:lstStyle/>
          <a:p>
            <a:endParaRPr lang="en-US"/>
          </a:p>
        </p:txBody>
      </p:sp>
      <p:sp>
        <p:nvSpPr>
          <p:cNvPr id="27" name="Shape 25">
            <a:extLst>
              <a:ext uri="{FF2B5EF4-FFF2-40B4-BE49-F238E27FC236}">
                <a16:creationId xmlns:a16="http://schemas.microsoft.com/office/drawing/2014/main" id="{D37A3912-6AF2-46F0-83DC-0B18BDE01CD3}"/>
              </a:ext>
            </a:extLst>
          </p:cNvPr>
          <p:cNvSpPr>
            <a:spLocks noGrp="1"/>
          </p:cNvSpPr>
          <p:nvPr/>
        </p:nvSpPr>
        <p:spPr>
          <a:xfrm>
            <a:off x="8571768" y="1392887"/>
            <a:ext cx="458663" cy="914"/>
          </a:xfrm>
          <a:prstGeom prst="line">
            <a:avLst/>
          </a:prstGeom>
          <a:noFill/>
          <a:ln w="12700">
            <a:solidFill>
              <a:srgbClr val="E6EDF3"/>
            </a:solidFill>
            <a:prstDash val="solid"/>
          </a:ln>
        </p:spPr>
        <p:txBody>
          <a:bodyPr/>
          <a:lstStyle/>
          <a:p>
            <a:endParaRPr lang="en-US"/>
          </a:p>
        </p:txBody>
      </p:sp>
      <p:sp>
        <p:nvSpPr>
          <p:cNvPr id="28" name="Text 26">
            <a:extLst>
              <a:ext uri="{FF2B5EF4-FFF2-40B4-BE49-F238E27FC236}">
                <a16:creationId xmlns:a16="http://schemas.microsoft.com/office/drawing/2014/main" id="{AAE84203-C7D6-4C19-A2F4-CF798A188CF1}"/>
              </a:ext>
            </a:extLst>
          </p:cNvPr>
          <p:cNvSpPr>
            <a:spLocks noGrp="1"/>
          </p:cNvSpPr>
          <p:nvPr/>
        </p:nvSpPr>
        <p:spPr>
          <a:xfrm>
            <a:off x="8635981" y="1411130"/>
            <a:ext cx="321064" cy="204314"/>
          </a:xfrm>
          <a:prstGeom prst="rect">
            <a:avLst/>
          </a:prstGeom>
          <a:noFill/>
        </p:spPr>
        <p:txBody>
          <a:bodyPr wrap="square" lIns="0" tIns="0" rIns="0" bIns="0" anchor="ctr"/>
          <a:lstStyle/>
          <a:p>
            <a:pPr marL="0" indent="0">
              <a:buNone/>
            </a:pPr>
            <a:r>
              <a:rPr sz="1200" b="1">
                <a:solidFill>
                  <a:srgbClr val="E6EDF3"/>
                </a:solidFill>
                <a:latin typeface="Arial"/>
                <a:ea typeface="Arial"/>
                <a:cs typeface="Arial"/>
              </a:rPr>
              <a:t>›_</a:t>
            </a:r>
            <a:endParaRPr sz="1200"/>
          </a:p>
        </p:txBody>
      </p:sp>
      <p:sp>
        <p:nvSpPr>
          <p:cNvPr id="29" name="Text 27">
            <a:extLst>
              <a:ext uri="{FF2B5EF4-FFF2-40B4-BE49-F238E27FC236}">
                <a16:creationId xmlns:a16="http://schemas.microsoft.com/office/drawing/2014/main" id="{7DE9DF08-6864-44E2-A71D-FB12A02022AE}"/>
              </a:ext>
            </a:extLst>
          </p:cNvPr>
          <p:cNvSpPr>
            <a:spLocks noGrp="1"/>
          </p:cNvSpPr>
          <p:nvPr/>
        </p:nvSpPr>
        <p:spPr>
          <a:xfrm>
            <a:off x="9070848" y="1243584"/>
            <a:ext cx="795528" cy="640080"/>
          </a:xfrm>
          <a:prstGeom prst="rect">
            <a:avLst/>
          </a:prstGeom>
          <a:noFill/>
        </p:spPr>
        <p:txBody>
          <a:bodyPr wrap="square" lIns="0" tIns="0" rIns="0" bIns="0" anchor="ctr"/>
          <a:lstStyle/>
          <a:p>
            <a:pPr marL="0" indent="0">
              <a:buNone/>
            </a:pPr>
            <a:r>
              <a:rPr sz="1300" b="1">
                <a:solidFill>
                  <a:srgbClr val="E6EDF3"/>
                </a:solidFill>
                <a:latin typeface="Arial"/>
                <a:ea typeface="Arial"/>
                <a:cs typeface="Arial"/>
              </a:rPr>
              <a:t>Pipelines</a:t>
            </a:r>
            <a:endParaRPr sz="1300"/>
          </a:p>
        </p:txBody>
      </p:sp>
      <p:sp>
        <p:nvSpPr>
          <p:cNvPr id="30" name="Shape 28">
            <a:extLst>
              <a:ext uri="{FF2B5EF4-FFF2-40B4-BE49-F238E27FC236}">
                <a16:creationId xmlns:a16="http://schemas.microsoft.com/office/drawing/2014/main" id="{F99BF279-A0DA-4D7F-A512-0BE7600E7388}"/>
              </a:ext>
            </a:extLst>
          </p:cNvPr>
          <p:cNvSpPr>
            <a:spLocks noGrp="1"/>
          </p:cNvSpPr>
          <p:nvPr/>
        </p:nvSpPr>
        <p:spPr>
          <a:xfrm>
            <a:off x="10168128" y="2980944"/>
            <a:ext cx="1463040" cy="923544"/>
          </a:xfrm>
          <a:prstGeom prst="roundRect">
            <a:avLst>
              <a:gd name="adj" fmla="val 9901"/>
            </a:avLst>
          </a:prstGeom>
          <a:solidFill>
            <a:srgbClr val="161B22"/>
          </a:solidFill>
          <a:ln w="12700">
            <a:solidFill>
              <a:srgbClr val="30363D"/>
            </a:solidFill>
            <a:prstDash val="solid"/>
          </a:ln>
        </p:spPr>
        <p:txBody>
          <a:bodyPr/>
          <a:lstStyle/>
          <a:p>
            <a:endParaRPr lang="en-US"/>
          </a:p>
        </p:txBody>
      </p:sp>
      <p:sp>
        <p:nvSpPr>
          <p:cNvPr id="31" name="Shape 29">
            <a:extLst>
              <a:ext uri="{FF2B5EF4-FFF2-40B4-BE49-F238E27FC236}">
                <a16:creationId xmlns:a16="http://schemas.microsoft.com/office/drawing/2014/main" id="{7E529838-DAB4-4A13-B4A6-BEA90FEA2498}"/>
              </a:ext>
            </a:extLst>
          </p:cNvPr>
          <p:cNvSpPr>
            <a:spLocks noGrp="1"/>
          </p:cNvSpPr>
          <p:nvPr/>
        </p:nvSpPr>
        <p:spPr>
          <a:xfrm>
            <a:off x="10344241" y="3141513"/>
            <a:ext cx="333573" cy="437815"/>
          </a:xfrm>
          <a:prstGeom prst="rect">
            <a:avLst/>
          </a:prstGeom>
          <a:solidFill>
            <a:srgbClr val="161B22"/>
          </a:solidFill>
          <a:ln w="12700">
            <a:solidFill>
              <a:srgbClr val="E6EDF3"/>
            </a:solidFill>
            <a:prstDash val="solid"/>
          </a:ln>
        </p:spPr>
        <p:txBody>
          <a:bodyPr/>
          <a:lstStyle/>
          <a:p>
            <a:endParaRPr lang="en-US"/>
          </a:p>
        </p:txBody>
      </p:sp>
      <p:sp>
        <p:nvSpPr>
          <p:cNvPr id="32" name="Shape 30">
            <a:extLst>
              <a:ext uri="{FF2B5EF4-FFF2-40B4-BE49-F238E27FC236}">
                <a16:creationId xmlns:a16="http://schemas.microsoft.com/office/drawing/2014/main" id="{F73F3DBF-BFBE-44D2-89D5-AE7BA173DFC5}"/>
              </a:ext>
            </a:extLst>
          </p:cNvPr>
          <p:cNvSpPr>
            <a:spLocks noGrp="1"/>
          </p:cNvSpPr>
          <p:nvPr/>
        </p:nvSpPr>
        <p:spPr>
          <a:xfrm>
            <a:off x="10407620" y="3281613"/>
            <a:ext cx="206815" cy="914"/>
          </a:xfrm>
          <a:prstGeom prst="line">
            <a:avLst/>
          </a:prstGeom>
          <a:noFill/>
          <a:ln w="17780">
            <a:solidFill>
              <a:srgbClr val="E6EDF3"/>
            </a:solidFill>
            <a:prstDash val="solid"/>
          </a:ln>
        </p:spPr>
        <p:txBody>
          <a:bodyPr/>
          <a:lstStyle/>
          <a:p>
            <a:endParaRPr lang="en-US"/>
          </a:p>
        </p:txBody>
      </p:sp>
      <p:sp>
        <p:nvSpPr>
          <p:cNvPr id="33" name="Shape 31">
            <a:extLst>
              <a:ext uri="{FF2B5EF4-FFF2-40B4-BE49-F238E27FC236}">
                <a16:creationId xmlns:a16="http://schemas.microsoft.com/office/drawing/2014/main" id="{4F909EA2-1A41-4CF4-9EDC-DD883407E838}"/>
              </a:ext>
            </a:extLst>
          </p:cNvPr>
          <p:cNvSpPr>
            <a:spLocks noGrp="1"/>
          </p:cNvSpPr>
          <p:nvPr/>
        </p:nvSpPr>
        <p:spPr>
          <a:xfrm>
            <a:off x="10407620" y="3356042"/>
            <a:ext cx="206815" cy="914"/>
          </a:xfrm>
          <a:prstGeom prst="line">
            <a:avLst/>
          </a:prstGeom>
          <a:noFill/>
          <a:ln w="17780">
            <a:solidFill>
              <a:srgbClr val="E6EDF3"/>
            </a:solidFill>
            <a:prstDash val="solid"/>
          </a:ln>
        </p:spPr>
        <p:txBody>
          <a:bodyPr/>
          <a:lstStyle/>
          <a:p>
            <a:endParaRPr lang="en-US"/>
          </a:p>
        </p:txBody>
      </p:sp>
      <p:sp>
        <p:nvSpPr>
          <p:cNvPr id="34" name="Shape 32">
            <a:extLst>
              <a:ext uri="{FF2B5EF4-FFF2-40B4-BE49-F238E27FC236}">
                <a16:creationId xmlns:a16="http://schemas.microsoft.com/office/drawing/2014/main" id="{51431CA6-C3D7-4765-9F71-105E98CED1E7}"/>
              </a:ext>
            </a:extLst>
          </p:cNvPr>
          <p:cNvSpPr>
            <a:spLocks noGrp="1"/>
          </p:cNvSpPr>
          <p:nvPr/>
        </p:nvSpPr>
        <p:spPr>
          <a:xfrm>
            <a:off x="10407620" y="3430470"/>
            <a:ext cx="150108" cy="914"/>
          </a:xfrm>
          <a:prstGeom prst="line">
            <a:avLst/>
          </a:prstGeom>
          <a:noFill/>
          <a:ln w="17780">
            <a:solidFill>
              <a:srgbClr val="E6EDF3"/>
            </a:solidFill>
            <a:prstDash val="solid"/>
          </a:ln>
        </p:spPr>
        <p:txBody>
          <a:bodyPr/>
          <a:lstStyle/>
          <a:p>
            <a:endParaRPr lang="en-US"/>
          </a:p>
        </p:txBody>
      </p:sp>
      <p:sp>
        <p:nvSpPr>
          <p:cNvPr id="35" name="Text 33">
            <a:extLst>
              <a:ext uri="{FF2B5EF4-FFF2-40B4-BE49-F238E27FC236}">
                <a16:creationId xmlns:a16="http://schemas.microsoft.com/office/drawing/2014/main" id="{4F106CA7-4BBF-4D3D-805E-A815B84A2FC7}"/>
              </a:ext>
            </a:extLst>
          </p:cNvPr>
          <p:cNvSpPr>
            <a:spLocks noGrp="1"/>
          </p:cNvSpPr>
          <p:nvPr/>
        </p:nvSpPr>
        <p:spPr>
          <a:xfrm>
            <a:off x="10780776" y="3108960"/>
            <a:ext cx="795528" cy="640080"/>
          </a:xfrm>
          <a:prstGeom prst="rect">
            <a:avLst/>
          </a:prstGeom>
          <a:noFill/>
        </p:spPr>
        <p:txBody>
          <a:bodyPr wrap="square" lIns="0" tIns="0" rIns="0" bIns="0" anchor="ctr"/>
          <a:lstStyle/>
          <a:p>
            <a:pPr marL="0" indent="0">
              <a:buNone/>
            </a:pPr>
            <a:r>
              <a:rPr sz="1300" b="1">
                <a:solidFill>
                  <a:srgbClr val="E6EDF3"/>
                </a:solidFill>
                <a:latin typeface="Arial"/>
                <a:ea typeface="Arial"/>
                <a:cs typeface="Arial"/>
              </a:rPr>
              <a:t>Literature</a:t>
            </a:r>
            <a:endParaRPr sz="1300"/>
          </a:p>
        </p:txBody>
      </p:sp>
      <p:sp>
        <p:nvSpPr>
          <p:cNvPr id="36" name="Shape 34">
            <a:extLst>
              <a:ext uri="{FF2B5EF4-FFF2-40B4-BE49-F238E27FC236}">
                <a16:creationId xmlns:a16="http://schemas.microsoft.com/office/drawing/2014/main" id="{04B0128B-F743-4740-BCEF-80B2BBAB006E}"/>
              </a:ext>
            </a:extLst>
          </p:cNvPr>
          <p:cNvSpPr>
            <a:spLocks noGrp="1"/>
          </p:cNvSpPr>
          <p:nvPr/>
        </p:nvSpPr>
        <p:spPr>
          <a:xfrm>
            <a:off x="8686800" y="4892040"/>
            <a:ext cx="1463040" cy="923544"/>
          </a:xfrm>
          <a:prstGeom prst="roundRect">
            <a:avLst>
              <a:gd name="adj" fmla="val 9901"/>
            </a:avLst>
          </a:prstGeom>
          <a:solidFill>
            <a:srgbClr val="161B22"/>
          </a:solidFill>
          <a:ln w="12700">
            <a:solidFill>
              <a:srgbClr val="30363D"/>
            </a:solidFill>
            <a:prstDash val="solid"/>
          </a:ln>
        </p:spPr>
        <p:txBody>
          <a:bodyPr/>
          <a:lstStyle/>
          <a:p>
            <a:endParaRPr lang="en-US"/>
          </a:p>
        </p:txBody>
      </p:sp>
      <p:sp>
        <p:nvSpPr>
          <p:cNvPr id="37" name="Shape 35">
            <a:extLst>
              <a:ext uri="{FF2B5EF4-FFF2-40B4-BE49-F238E27FC236}">
                <a16:creationId xmlns:a16="http://schemas.microsoft.com/office/drawing/2014/main" id="{06A0C04E-F2DD-4EF1-A95F-B12ED0856648}"/>
              </a:ext>
            </a:extLst>
          </p:cNvPr>
          <p:cNvSpPr>
            <a:spLocks noGrp="1"/>
          </p:cNvSpPr>
          <p:nvPr/>
        </p:nvSpPr>
        <p:spPr>
          <a:xfrm>
            <a:off x="8836853" y="5063033"/>
            <a:ext cx="385694" cy="422178"/>
          </a:xfrm>
          <a:prstGeom prst="can">
            <a:avLst/>
          </a:prstGeom>
          <a:solidFill>
            <a:srgbClr val="161B22"/>
          </a:solidFill>
          <a:ln w="19050">
            <a:solidFill>
              <a:srgbClr val="E6EDF3"/>
            </a:solidFill>
            <a:prstDash val="solid"/>
          </a:ln>
        </p:spPr>
        <p:txBody>
          <a:bodyPr/>
          <a:lstStyle/>
          <a:p>
            <a:endParaRPr lang="en-US"/>
          </a:p>
        </p:txBody>
      </p:sp>
      <p:sp>
        <p:nvSpPr>
          <p:cNvPr id="38" name="Shape 36">
            <a:extLst>
              <a:ext uri="{FF2B5EF4-FFF2-40B4-BE49-F238E27FC236}">
                <a16:creationId xmlns:a16="http://schemas.microsoft.com/office/drawing/2014/main" id="{713D29E1-ACCA-46FE-A593-72A11C6AB4DF}"/>
              </a:ext>
            </a:extLst>
          </p:cNvPr>
          <p:cNvSpPr>
            <a:spLocks noGrp="1"/>
          </p:cNvSpPr>
          <p:nvPr/>
        </p:nvSpPr>
        <p:spPr>
          <a:xfrm>
            <a:off x="8857701" y="5255880"/>
            <a:ext cx="343997" cy="914"/>
          </a:xfrm>
          <a:prstGeom prst="line">
            <a:avLst/>
          </a:prstGeom>
          <a:noFill/>
          <a:ln w="12700">
            <a:solidFill>
              <a:srgbClr val="E6EDF3"/>
            </a:solidFill>
            <a:prstDash val="solid"/>
          </a:ln>
        </p:spPr>
        <p:txBody>
          <a:bodyPr/>
          <a:lstStyle/>
          <a:p>
            <a:endParaRPr lang="en-US"/>
          </a:p>
        </p:txBody>
      </p:sp>
      <p:sp>
        <p:nvSpPr>
          <p:cNvPr id="39" name="Text 37">
            <a:extLst>
              <a:ext uri="{FF2B5EF4-FFF2-40B4-BE49-F238E27FC236}">
                <a16:creationId xmlns:a16="http://schemas.microsoft.com/office/drawing/2014/main" id="{1B69CF28-7ECA-4C1E-B5A1-5C060C6B2A00}"/>
              </a:ext>
            </a:extLst>
          </p:cNvPr>
          <p:cNvSpPr>
            <a:spLocks noGrp="1"/>
          </p:cNvSpPr>
          <p:nvPr/>
        </p:nvSpPr>
        <p:spPr>
          <a:xfrm>
            <a:off x="9299448" y="5020056"/>
            <a:ext cx="795528" cy="640080"/>
          </a:xfrm>
          <a:prstGeom prst="rect">
            <a:avLst/>
          </a:prstGeom>
          <a:noFill/>
        </p:spPr>
        <p:txBody>
          <a:bodyPr wrap="square" lIns="0" tIns="0" rIns="0" bIns="0" anchor="ctr"/>
          <a:lstStyle/>
          <a:p>
            <a:pPr marL="0" indent="0">
              <a:buNone/>
            </a:pPr>
            <a:r>
              <a:rPr sz="1300" b="1">
                <a:solidFill>
                  <a:srgbClr val="E6EDF3"/>
                </a:solidFill>
                <a:latin typeface="Arial"/>
                <a:ea typeface="Arial"/>
                <a:cs typeface="Arial"/>
              </a:rPr>
              <a:t>Database</a:t>
            </a:r>
            <a:endParaRPr sz="1300"/>
          </a:p>
        </p:txBody>
      </p:sp>
      <p:sp>
        <p:nvSpPr>
          <p:cNvPr id="40" name="Shape 38">
            <a:extLst>
              <a:ext uri="{FF2B5EF4-FFF2-40B4-BE49-F238E27FC236}">
                <a16:creationId xmlns:a16="http://schemas.microsoft.com/office/drawing/2014/main" id="{1B3171BE-9459-482C-ABA2-00D28F72F69E}"/>
              </a:ext>
            </a:extLst>
          </p:cNvPr>
          <p:cNvSpPr>
            <a:spLocks noGrp="1"/>
          </p:cNvSpPr>
          <p:nvPr/>
        </p:nvSpPr>
        <p:spPr>
          <a:xfrm>
            <a:off x="5650992" y="4654296"/>
            <a:ext cx="1463040" cy="923544"/>
          </a:xfrm>
          <a:prstGeom prst="roundRect">
            <a:avLst>
              <a:gd name="adj" fmla="val 9901"/>
            </a:avLst>
          </a:prstGeom>
          <a:solidFill>
            <a:srgbClr val="161B22"/>
          </a:solidFill>
          <a:ln w="12700">
            <a:solidFill>
              <a:srgbClr val="30363D"/>
            </a:solidFill>
            <a:prstDash val="solid"/>
          </a:ln>
        </p:spPr>
        <p:txBody>
          <a:bodyPr/>
          <a:lstStyle/>
          <a:p>
            <a:endParaRPr lang="en-US"/>
          </a:p>
        </p:txBody>
      </p:sp>
      <p:sp>
        <p:nvSpPr>
          <p:cNvPr id="41" name="Shape 39">
            <a:extLst>
              <a:ext uri="{FF2B5EF4-FFF2-40B4-BE49-F238E27FC236}">
                <a16:creationId xmlns:a16="http://schemas.microsoft.com/office/drawing/2014/main" id="{1CCB3AD7-846E-42A1-A650-8EE47AE9FB45}"/>
              </a:ext>
            </a:extLst>
          </p:cNvPr>
          <p:cNvSpPr>
            <a:spLocks noGrp="1"/>
          </p:cNvSpPr>
          <p:nvPr/>
        </p:nvSpPr>
        <p:spPr>
          <a:xfrm>
            <a:off x="5785409" y="5226619"/>
            <a:ext cx="427391" cy="914"/>
          </a:xfrm>
          <a:prstGeom prst="line">
            <a:avLst/>
          </a:prstGeom>
          <a:noFill/>
          <a:ln w="15240">
            <a:solidFill>
              <a:srgbClr val="E6EDF3"/>
            </a:solidFill>
            <a:prstDash val="solid"/>
          </a:ln>
        </p:spPr>
        <p:txBody>
          <a:bodyPr/>
          <a:lstStyle/>
          <a:p>
            <a:endParaRPr lang="en-US"/>
          </a:p>
        </p:txBody>
      </p:sp>
      <p:sp>
        <p:nvSpPr>
          <p:cNvPr id="42" name="Shape 40">
            <a:extLst>
              <a:ext uri="{FF2B5EF4-FFF2-40B4-BE49-F238E27FC236}">
                <a16:creationId xmlns:a16="http://schemas.microsoft.com/office/drawing/2014/main" id="{45DE45CE-C9A5-4142-8A7C-2EBC339DA879}"/>
              </a:ext>
            </a:extLst>
          </p:cNvPr>
          <p:cNvSpPr>
            <a:spLocks noGrp="1"/>
          </p:cNvSpPr>
          <p:nvPr/>
        </p:nvSpPr>
        <p:spPr>
          <a:xfrm>
            <a:off x="5837530" y="5070257"/>
            <a:ext cx="67757" cy="156362"/>
          </a:xfrm>
          <a:prstGeom prst="rect">
            <a:avLst/>
          </a:prstGeom>
          <a:solidFill>
            <a:srgbClr val="E6EDF3"/>
          </a:solidFill>
          <a:ln w="12700">
            <a:solidFill>
              <a:srgbClr val="E6EDF3"/>
            </a:solidFill>
            <a:prstDash val="solid"/>
          </a:ln>
        </p:spPr>
        <p:txBody>
          <a:bodyPr/>
          <a:lstStyle/>
          <a:p>
            <a:endParaRPr lang="en-US"/>
          </a:p>
        </p:txBody>
      </p:sp>
      <p:sp>
        <p:nvSpPr>
          <p:cNvPr id="43" name="Shape 41">
            <a:extLst>
              <a:ext uri="{FF2B5EF4-FFF2-40B4-BE49-F238E27FC236}">
                <a16:creationId xmlns:a16="http://schemas.microsoft.com/office/drawing/2014/main" id="{FA5A097D-7059-46E7-A45D-9931BA404FDC}"/>
              </a:ext>
            </a:extLst>
          </p:cNvPr>
          <p:cNvSpPr>
            <a:spLocks noGrp="1"/>
          </p:cNvSpPr>
          <p:nvPr/>
        </p:nvSpPr>
        <p:spPr>
          <a:xfrm>
            <a:off x="5962620" y="4976439"/>
            <a:ext cx="67757" cy="250180"/>
          </a:xfrm>
          <a:prstGeom prst="rect">
            <a:avLst/>
          </a:prstGeom>
          <a:solidFill>
            <a:srgbClr val="E6EDF3"/>
          </a:solidFill>
          <a:ln w="12700">
            <a:solidFill>
              <a:srgbClr val="E6EDF3"/>
            </a:solidFill>
            <a:prstDash val="solid"/>
          </a:ln>
        </p:spPr>
        <p:txBody>
          <a:bodyPr/>
          <a:lstStyle/>
          <a:p>
            <a:endParaRPr lang="en-US"/>
          </a:p>
        </p:txBody>
      </p:sp>
      <p:sp>
        <p:nvSpPr>
          <p:cNvPr id="44" name="Shape 42">
            <a:extLst>
              <a:ext uri="{FF2B5EF4-FFF2-40B4-BE49-F238E27FC236}">
                <a16:creationId xmlns:a16="http://schemas.microsoft.com/office/drawing/2014/main" id="{7CA92725-432C-4EC5-AAC7-3845AB71A0CC}"/>
              </a:ext>
            </a:extLst>
          </p:cNvPr>
          <p:cNvSpPr>
            <a:spLocks noGrp="1"/>
          </p:cNvSpPr>
          <p:nvPr/>
        </p:nvSpPr>
        <p:spPr>
          <a:xfrm>
            <a:off x="6087709" y="4882622"/>
            <a:ext cx="67757" cy="343997"/>
          </a:xfrm>
          <a:prstGeom prst="rect">
            <a:avLst/>
          </a:prstGeom>
          <a:solidFill>
            <a:srgbClr val="E6EDF3"/>
          </a:solidFill>
          <a:ln w="12700">
            <a:solidFill>
              <a:srgbClr val="E6EDF3"/>
            </a:solidFill>
            <a:prstDash val="solid"/>
          </a:ln>
        </p:spPr>
        <p:txBody>
          <a:bodyPr/>
          <a:lstStyle/>
          <a:p>
            <a:endParaRPr lang="en-US"/>
          </a:p>
        </p:txBody>
      </p:sp>
      <p:sp>
        <p:nvSpPr>
          <p:cNvPr id="45" name="Text 43">
            <a:extLst>
              <a:ext uri="{FF2B5EF4-FFF2-40B4-BE49-F238E27FC236}">
                <a16:creationId xmlns:a16="http://schemas.microsoft.com/office/drawing/2014/main" id="{9B9D628A-F892-4F7B-BAE9-12D0DC61348F}"/>
              </a:ext>
            </a:extLst>
          </p:cNvPr>
          <p:cNvSpPr>
            <a:spLocks noGrp="1"/>
          </p:cNvSpPr>
          <p:nvPr/>
        </p:nvSpPr>
        <p:spPr>
          <a:xfrm>
            <a:off x="6263640" y="4782312"/>
            <a:ext cx="795528" cy="640080"/>
          </a:xfrm>
          <a:prstGeom prst="rect">
            <a:avLst/>
          </a:prstGeom>
          <a:noFill/>
        </p:spPr>
        <p:txBody>
          <a:bodyPr wrap="square" lIns="0" tIns="0" rIns="0" bIns="0" anchor="ctr"/>
          <a:lstStyle/>
          <a:p>
            <a:pPr marL="0" indent="0">
              <a:buNone/>
            </a:pPr>
            <a:r>
              <a:rPr sz="1300" b="1">
                <a:solidFill>
                  <a:srgbClr val="E6EDF3"/>
                </a:solidFill>
                <a:latin typeface="Arial"/>
                <a:ea typeface="Arial"/>
                <a:cs typeface="Arial"/>
              </a:rPr>
              <a:t>Figures</a:t>
            </a:r>
            <a:endParaRPr sz="1300"/>
          </a:p>
        </p:txBody>
      </p:sp>
      <p:sp>
        <p:nvSpPr>
          <p:cNvPr id="46" name="Shape 44">
            <a:extLst>
              <a:ext uri="{FF2B5EF4-FFF2-40B4-BE49-F238E27FC236}">
                <a16:creationId xmlns:a16="http://schemas.microsoft.com/office/drawing/2014/main" id="{2497E953-B61C-4DB5-8949-0E72D8A1CC3E}"/>
              </a:ext>
            </a:extLst>
          </p:cNvPr>
          <p:cNvSpPr>
            <a:spLocks noGrp="1"/>
          </p:cNvSpPr>
          <p:nvPr/>
        </p:nvSpPr>
        <p:spPr>
          <a:xfrm>
            <a:off x="4818888" y="3026664"/>
            <a:ext cx="1463040" cy="923544"/>
          </a:xfrm>
          <a:prstGeom prst="roundRect">
            <a:avLst>
              <a:gd name="adj" fmla="val 9901"/>
            </a:avLst>
          </a:prstGeom>
          <a:solidFill>
            <a:srgbClr val="161B22"/>
          </a:solidFill>
          <a:ln w="12700">
            <a:solidFill>
              <a:srgbClr val="30363D"/>
            </a:solidFill>
            <a:prstDash val="solid"/>
          </a:ln>
        </p:spPr>
        <p:txBody>
          <a:bodyPr/>
          <a:lstStyle/>
          <a:p>
            <a:endParaRPr lang="en-US"/>
          </a:p>
        </p:txBody>
      </p:sp>
      <p:sp>
        <p:nvSpPr>
          <p:cNvPr id="47" name="Shape 45">
            <a:extLst>
              <a:ext uri="{FF2B5EF4-FFF2-40B4-BE49-F238E27FC236}">
                <a16:creationId xmlns:a16="http://schemas.microsoft.com/office/drawing/2014/main" id="{BC89DBF2-613E-42C1-B935-E14C80AB834A}"/>
              </a:ext>
            </a:extLst>
          </p:cNvPr>
          <p:cNvSpPr>
            <a:spLocks noGrp="1"/>
          </p:cNvSpPr>
          <p:nvPr/>
        </p:nvSpPr>
        <p:spPr>
          <a:xfrm>
            <a:off x="4932456" y="3223717"/>
            <a:ext cx="458663" cy="364846"/>
          </a:xfrm>
          <a:prstGeom prst="rect">
            <a:avLst/>
          </a:prstGeom>
          <a:solidFill>
            <a:srgbClr val="161B22"/>
          </a:solidFill>
          <a:ln w="12700">
            <a:solidFill>
              <a:srgbClr val="E6EDF3"/>
            </a:solidFill>
            <a:prstDash val="solid"/>
          </a:ln>
        </p:spPr>
        <p:txBody>
          <a:bodyPr/>
          <a:lstStyle/>
          <a:p>
            <a:endParaRPr lang="en-US"/>
          </a:p>
        </p:txBody>
      </p:sp>
      <p:sp>
        <p:nvSpPr>
          <p:cNvPr id="48" name="Shape 46">
            <a:extLst>
              <a:ext uri="{FF2B5EF4-FFF2-40B4-BE49-F238E27FC236}">
                <a16:creationId xmlns:a16="http://schemas.microsoft.com/office/drawing/2014/main" id="{9168845D-2AF4-4FD3-AB3F-3D1B95CC60EB}"/>
              </a:ext>
            </a:extLst>
          </p:cNvPr>
          <p:cNvSpPr>
            <a:spLocks noGrp="1"/>
          </p:cNvSpPr>
          <p:nvPr/>
        </p:nvSpPr>
        <p:spPr>
          <a:xfrm>
            <a:off x="4932456" y="3303983"/>
            <a:ext cx="458663" cy="914"/>
          </a:xfrm>
          <a:prstGeom prst="line">
            <a:avLst/>
          </a:prstGeom>
          <a:noFill/>
          <a:ln w="12700">
            <a:solidFill>
              <a:srgbClr val="E6EDF3"/>
            </a:solidFill>
            <a:prstDash val="solid"/>
          </a:ln>
        </p:spPr>
        <p:txBody>
          <a:bodyPr/>
          <a:lstStyle/>
          <a:p>
            <a:endParaRPr lang="en-US"/>
          </a:p>
        </p:txBody>
      </p:sp>
      <p:sp>
        <p:nvSpPr>
          <p:cNvPr id="49" name="Text 47">
            <a:extLst>
              <a:ext uri="{FF2B5EF4-FFF2-40B4-BE49-F238E27FC236}">
                <a16:creationId xmlns:a16="http://schemas.microsoft.com/office/drawing/2014/main" id="{B55D299F-910E-4F3D-AFEB-17F5447B2A23}"/>
              </a:ext>
            </a:extLst>
          </p:cNvPr>
          <p:cNvSpPr>
            <a:spLocks noGrp="1"/>
          </p:cNvSpPr>
          <p:nvPr/>
        </p:nvSpPr>
        <p:spPr>
          <a:xfrm>
            <a:off x="4996669" y="3322226"/>
            <a:ext cx="321064" cy="204314"/>
          </a:xfrm>
          <a:prstGeom prst="rect">
            <a:avLst/>
          </a:prstGeom>
          <a:noFill/>
        </p:spPr>
        <p:txBody>
          <a:bodyPr wrap="square" lIns="0" tIns="0" rIns="0" bIns="0" anchor="ctr"/>
          <a:lstStyle/>
          <a:p>
            <a:pPr marL="0" indent="0">
              <a:buNone/>
            </a:pPr>
            <a:r>
              <a:rPr sz="1200" b="1">
                <a:solidFill>
                  <a:srgbClr val="E6EDF3"/>
                </a:solidFill>
                <a:latin typeface="Arial"/>
                <a:ea typeface="Arial"/>
                <a:cs typeface="Arial"/>
              </a:rPr>
              <a:t>›_</a:t>
            </a:r>
            <a:endParaRPr sz="1200"/>
          </a:p>
        </p:txBody>
      </p:sp>
      <p:sp>
        <p:nvSpPr>
          <p:cNvPr id="50" name="Text 48">
            <a:extLst>
              <a:ext uri="{FF2B5EF4-FFF2-40B4-BE49-F238E27FC236}">
                <a16:creationId xmlns:a16="http://schemas.microsoft.com/office/drawing/2014/main" id="{8DBDAD5E-D25F-4C0D-8CB6-2A25E11A6A5D}"/>
              </a:ext>
            </a:extLst>
          </p:cNvPr>
          <p:cNvSpPr>
            <a:spLocks noGrp="1"/>
          </p:cNvSpPr>
          <p:nvPr/>
        </p:nvSpPr>
        <p:spPr>
          <a:xfrm>
            <a:off x="5431536" y="3154680"/>
            <a:ext cx="795528" cy="640080"/>
          </a:xfrm>
          <a:prstGeom prst="rect">
            <a:avLst/>
          </a:prstGeom>
          <a:noFill/>
        </p:spPr>
        <p:txBody>
          <a:bodyPr wrap="square" lIns="0" tIns="0" rIns="0" bIns="0" anchor="ctr"/>
          <a:lstStyle/>
          <a:p>
            <a:pPr marL="0" indent="0">
              <a:buNone/>
            </a:pPr>
            <a:r>
              <a:rPr sz="1300" b="1">
                <a:solidFill>
                  <a:srgbClr val="E6EDF3"/>
                </a:solidFill>
                <a:latin typeface="Arial"/>
                <a:ea typeface="Arial"/>
                <a:cs typeface="Arial"/>
              </a:rPr>
              <a:t>Scripts</a:t>
            </a:r>
            <a:endParaRPr sz="1300"/>
          </a:p>
        </p:txBody>
      </p:sp>
      <p:pic>
        <p:nvPicPr>
          <p:cNvPr id="101" name="Picture 100"/>
          <p:cNvPicPr>
            <a:picLocks noChangeAspect="1"/>
          </p:cNvPicPr>
          <p:nvPr/>
        </p:nvPicPr>
        <p:blipFill>
          <a:blip r:embed="rId3"/>
          <a:stretch/>
        </p:blipFill>
        <p:spPr>
          <a:xfrm>
            <a:off x="11201400" y="304800"/>
            <a:ext cx="381000" cy="381000"/>
          </a:xfrm>
          <a:prstGeom prst="rect">
            <a:avLst/>
          </a:prstGeom>
        </p:spPr>
      </p:pic>
    </p:spTree>
    <p:extLst>
      <p:ext uri="{BB962C8B-B14F-4D97-AF65-F5344CB8AC3E}">
        <p14:creationId xmlns:p14="http://schemas.microsoft.com/office/powerpoint/2010/main" val="954231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4E3E0950-C06A-4802-92B9-3E0B9CED69D9}"/>
              </a:ext>
            </a:extLst>
          </p:cNvPr>
          <p:cNvSpPr>
            <a:spLocks noGrp="1"/>
          </p:cNvSpPr>
          <p:nvPr/>
        </p:nvSpPr>
        <p:spPr>
          <a:xfrm>
            <a:off x="594360" y="6400800"/>
            <a:ext cx="11000232" cy="914"/>
          </a:xfrm>
          <a:prstGeom prst="line">
            <a:avLst/>
          </a:prstGeom>
          <a:noFill/>
          <a:ln w="7620">
            <a:solidFill>
              <a:srgbClr val="30363D"/>
            </a:solidFill>
            <a:prstDash val="solid"/>
          </a:ln>
        </p:spPr>
        <p:txBody>
          <a:bodyPr/>
          <a:lstStyle/>
          <a:p>
            <a:endParaRPr lang="en-US"/>
          </a:p>
        </p:txBody>
      </p:sp>
      <p:sp>
        <p:nvSpPr>
          <p:cNvPr id="3" name="Text 1">
            <a:extLst>
              <a:ext uri="{FF2B5EF4-FFF2-40B4-BE49-F238E27FC236}">
                <a16:creationId xmlns:a16="http://schemas.microsoft.com/office/drawing/2014/main" id="{D832A7CF-671F-45F5-A52E-B5E3D4AB9D2E}"/>
              </a:ext>
            </a:extLst>
          </p:cNvPr>
          <p:cNvSpPr>
            <a:spLocks noGrp="1"/>
          </p:cNvSpPr>
          <p:nvPr/>
        </p:nvSpPr>
        <p:spPr>
          <a:xfrm>
            <a:off x="594360" y="6501384"/>
            <a:ext cx="5486400" cy="146304"/>
          </a:xfrm>
          <a:prstGeom prst="rect">
            <a:avLst/>
          </a:prstGeom>
          <a:noFill/>
        </p:spPr>
        <p:txBody>
          <a:bodyPr wrap="square" lIns="0" tIns="0" rIns="0" bIns="0" anchor="ctr"/>
          <a:lstStyle/>
          <a:p>
            <a:pPr marL="0" indent="0">
              <a:buNone/>
            </a:pPr>
            <a:r>
              <a:rPr sz="860" spc="110">
                <a:solidFill>
                  <a:srgbClr val="8B949E"/>
                </a:solidFill>
                <a:latin typeface="Arial"/>
                <a:ea typeface="Arial"/>
                <a:cs typeface="Arial"/>
              </a:rPr>
              <a:t>CLAWBIO  /  TRUSTWORTHY AGENTIC GENOMICS</a:t>
            </a:r>
            <a:endParaRPr sz="860"/>
          </a:p>
        </p:txBody>
      </p:sp>
      <p:sp>
        <p:nvSpPr>
          <p:cNvPr id="4" name="Text 2">
            <a:extLst>
              <a:ext uri="{FF2B5EF4-FFF2-40B4-BE49-F238E27FC236}">
                <a16:creationId xmlns:a16="http://schemas.microsoft.com/office/drawing/2014/main" id="{2A233DE4-DD69-4344-A544-8C4688BA3DA2}"/>
              </a:ext>
            </a:extLst>
          </p:cNvPr>
          <p:cNvSpPr>
            <a:spLocks noGrp="1"/>
          </p:cNvSpPr>
          <p:nvPr/>
        </p:nvSpPr>
        <p:spPr>
          <a:xfrm>
            <a:off x="11109960" y="6492240"/>
            <a:ext cx="475488" cy="164592"/>
          </a:xfrm>
          <a:prstGeom prst="rect">
            <a:avLst/>
          </a:prstGeom>
          <a:noFill/>
        </p:spPr>
        <p:txBody>
          <a:bodyPr wrap="square" lIns="0" tIns="0" rIns="0" bIns="0" anchor="ctr"/>
          <a:lstStyle/>
          <a:p>
            <a:pPr marL="0" indent="0" algn="r">
              <a:buNone/>
            </a:pPr>
            <a:r>
              <a:rPr sz="900">
                <a:solidFill>
                  <a:srgbClr val="8B949E"/>
                </a:solidFill>
                <a:latin typeface="Arial"/>
                <a:ea typeface="Arial"/>
                <a:cs typeface="Arial"/>
              </a:rPr>
              <a:t>20</a:t>
            </a:r>
            <a:endParaRPr sz="900"/>
          </a:p>
        </p:txBody>
      </p:sp>
      <p:sp>
        <p:nvSpPr>
          <p:cNvPr id="5" name="Text 3">
            <a:extLst>
              <a:ext uri="{FF2B5EF4-FFF2-40B4-BE49-F238E27FC236}">
                <a16:creationId xmlns:a16="http://schemas.microsoft.com/office/drawing/2014/main" id="{6AF72E1E-EB86-424D-A573-4365991B98F2}"/>
              </a:ext>
            </a:extLst>
          </p:cNvPr>
          <p:cNvSpPr>
            <a:spLocks noGrp="1"/>
          </p:cNvSpPr>
          <p:nvPr/>
        </p:nvSpPr>
        <p:spPr>
          <a:xfrm>
            <a:off x="594360" y="429768"/>
            <a:ext cx="10607040" cy="201168"/>
          </a:xfrm>
          <a:prstGeom prst="rect">
            <a:avLst/>
          </a:prstGeom>
          <a:noFill/>
        </p:spPr>
        <p:txBody>
          <a:bodyPr wrap="square" lIns="0" tIns="0" rIns="0" bIns="0" anchor="ctr"/>
          <a:lstStyle/>
          <a:p>
            <a:pPr marL="0" indent="0">
              <a:buNone/>
            </a:pPr>
            <a:r>
              <a:rPr sz="1050" b="1" spc="240">
                <a:solidFill>
                  <a:srgbClr val="3FB950"/>
                </a:solidFill>
                <a:latin typeface="Arial"/>
                <a:ea typeface="Arial"/>
                <a:cs typeface="Arial"/>
              </a:rPr>
              <a:t>CONTINUE WITH CLAWBIO</a:t>
            </a:r>
            <a:endParaRPr sz="1050"/>
          </a:p>
        </p:txBody>
      </p:sp>
      <p:sp>
        <p:nvSpPr>
          <p:cNvPr id="6" name="Text 4">
            <a:extLst>
              <a:ext uri="{FF2B5EF4-FFF2-40B4-BE49-F238E27FC236}">
                <a16:creationId xmlns:a16="http://schemas.microsoft.com/office/drawing/2014/main" id="{528CBDB4-F207-4FB8-8D75-6AE37E0806D6}"/>
              </a:ext>
            </a:extLst>
          </p:cNvPr>
          <p:cNvSpPr>
            <a:spLocks noGrp="1"/>
          </p:cNvSpPr>
          <p:nvPr/>
        </p:nvSpPr>
        <p:spPr>
          <a:xfrm>
            <a:off x="594360" y="886968"/>
            <a:ext cx="10972800" cy="731520"/>
          </a:xfrm>
          <a:prstGeom prst="rect">
            <a:avLst/>
          </a:prstGeom>
          <a:noFill/>
        </p:spPr>
        <p:txBody>
          <a:bodyPr wrap="square" lIns="0" tIns="0" rIns="0" bIns="0" anchor="t"/>
          <a:lstStyle/>
          <a:p>
            <a:pPr marL="0" indent="0">
              <a:lnSpc>
                <a:spcPct val="100000"/>
              </a:lnSpc>
              <a:buNone/>
            </a:pPr>
            <a:r>
              <a:rPr sz="4400" b="1">
                <a:solidFill>
                  <a:srgbClr val="E6EDF3"/>
                </a:solidFill>
                <a:latin typeface="Arial"/>
                <a:ea typeface="Arial"/>
                <a:cs typeface="Arial"/>
              </a:rPr>
              <a:t>Try a skill. Share what you learn.</a:t>
            </a:r>
            <a:endParaRPr sz="4400"/>
          </a:p>
        </p:txBody>
      </p:sp>
      <p:sp>
        <p:nvSpPr>
          <p:cNvPr id="7" name="Shape 5">
            <a:extLst>
              <a:ext uri="{FF2B5EF4-FFF2-40B4-BE49-F238E27FC236}">
                <a16:creationId xmlns:a16="http://schemas.microsoft.com/office/drawing/2014/main" id="{8709E031-807F-4C62-949E-1FABE6A3F25F}"/>
              </a:ext>
            </a:extLst>
          </p:cNvPr>
          <p:cNvSpPr>
            <a:spLocks noGrp="1"/>
          </p:cNvSpPr>
          <p:nvPr/>
        </p:nvSpPr>
        <p:spPr>
          <a:xfrm>
            <a:off x="594360" y="1865376"/>
            <a:ext cx="10991088" cy="914"/>
          </a:xfrm>
          <a:prstGeom prst="line">
            <a:avLst/>
          </a:prstGeom>
          <a:noFill/>
          <a:ln w="10160">
            <a:solidFill>
              <a:srgbClr val="30363D"/>
            </a:solidFill>
            <a:prstDash val="solid"/>
          </a:ln>
        </p:spPr>
        <p:txBody>
          <a:bodyPr/>
          <a:lstStyle/>
          <a:p>
            <a:endParaRPr lang="en-US"/>
          </a:p>
        </p:txBody>
      </p:sp>
      <p:sp>
        <p:nvSpPr>
          <p:cNvPr id="8" name="Text 6">
            <a:extLst>
              <a:ext uri="{FF2B5EF4-FFF2-40B4-BE49-F238E27FC236}">
                <a16:creationId xmlns:a16="http://schemas.microsoft.com/office/drawing/2014/main" id="{9A7D4D17-29DF-4081-A0A8-738F25D487A4}"/>
              </a:ext>
            </a:extLst>
          </p:cNvPr>
          <p:cNvSpPr>
            <a:spLocks noGrp="1"/>
          </p:cNvSpPr>
          <p:nvPr/>
        </p:nvSpPr>
        <p:spPr>
          <a:xfrm>
            <a:off x="594360" y="2075688"/>
            <a:ext cx="566928" cy="347472"/>
          </a:xfrm>
          <a:prstGeom prst="rect">
            <a:avLst/>
          </a:prstGeom>
          <a:noFill/>
        </p:spPr>
        <p:txBody>
          <a:bodyPr wrap="square" lIns="0" tIns="0" rIns="0" bIns="0" anchor="ctr"/>
          <a:lstStyle/>
          <a:p>
            <a:pPr marL="0" indent="0">
              <a:buNone/>
            </a:pPr>
            <a:r>
              <a:rPr sz="2200" b="1">
                <a:solidFill>
                  <a:srgbClr val="3FB950"/>
                </a:solidFill>
                <a:latin typeface="Arial"/>
                <a:ea typeface="Arial"/>
                <a:cs typeface="Arial"/>
              </a:rPr>
              <a:t>01</a:t>
            </a:r>
            <a:endParaRPr sz="2200"/>
          </a:p>
        </p:txBody>
      </p:sp>
      <p:sp>
        <p:nvSpPr>
          <p:cNvPr id="9" name="Text 7">
            <a:extLst>
              <a:ext uri="{FF2B5EF4-FFF2-40B4-BE49-F238E27FC236}">
                <a16:creationId xmlns:a16="http://schemas.microsoft.com/office/drawing/2014/main" id="{3A0F3F80-085B-4DC5-B780-EA6008AA33A0}"/>
              </a:ext>
            </a:extLst>
          </p:cNvPr>
          <p:cNvSpPr>
            <a:spLocks noGrp="1"/>
          </p:cNvSpPr>
          <p:nvPr/>
        </p:nvSpPr>
        <p:spPr>
          <a:xfrm>
            <a:off x="1417320" y="2029968"/>
            <a:ext cx="9802368" cy="411480"/>
          </a:xfrm>
          <a:prstGeom prst="rect">
            <a:avLst/>
          </a:prstGeom>
          <a:noFill/>
        </p:spPr>
        <p:txBody>
          <a:bodyPr wrap="square" lIns="0" tIns="0" rIns="0" bIns="0" anchor="ctr"/>
          <a:lstStyle/>
          <a:p>
            <a:pPr marL="0" indent="0">
              <a:buNone/>
            </a:pPr>
            <a:r>
              <a:rPr sz="2300" b="1">
                <a:solidFill>
                  <a:srgbClr val="E6EDF3"/>
                </a:solidFill>
                <a:latin typeface="Arial"/>
                <a:ea typeface="Arial"/>
                <a:cs typeface="Arial"/>
              </a:rPr>
              <a:t>Read the documentation and run a demo</a:t>
            </a:r>
            <a:endParaRPr sz="2300"/>
          </a:p>
        </p:txBody>
      </p:sp>
      <p:sp>
        <p:nvSpPr>
          <p:cNvPr id="10" name="Text 8">
            <a:hlinkClick r:id="rId3"/>
            <a:extLst>
              <a:ext uri="{FF2B5EF4-FFF2-40B4-BE49-F238E27FC236}">
                <a16:creationId xmlns:a16="http://schemas.microsoft.com/office/drawing/2014/main" id="{B529E7E8-A411-401E-A38F-E15AADA6CA00}"/>
              </a:ext>
            </a:extLst>
          </p:cNvPr>
          <p:cNvSpPr>
            <a:spLocks noGrp="1"/>
          </p:cNvSpPr>
          <p:nvPr/>
        </p:nvSpPr>
        <p:spPr>
          <a:xfrm>
            <a:off x="1417320" y="2542032"/>
            <a:ext cx="9875520" cy="256032"/>
          </a:xfrm>
          <a:prstGeom prst="rect">
            <a:avLst/>
          </a:prstGeom>
          <a:noFill/>
        </p:spPr>
        <p:txBody>
          <a:bodyPr wrap="square" lIns="0" tIns="0" rIns="0" bIns="0" anchor="ctr"/>
          <a:lstStyle/>
          <a:p>
            <a:pPr>
              <a:buNone/>
              <a:defRPr sz="1400" u="sng">
                <a:solidFill>
                  <a:srgbClr val="58A6FF"/>
                </a:solidFill>
                <a:latin typeface="Arial"/>
                <a:ea typeface="Arial"/>
                <a:cs typeface="Arial"/>
              </a:defRPr>
            </a:pPr>
            <a:r>
              <a:rPr sz="1400" u="sng">
                <a:solidFill>
                  <a:srgbClr val="58A6FF"/>
                </a:solidFill>
                <a:latin typeface="Arial"/>
                <a:ea typeface="Arial"/>
                <a:cs typeface="Arial"/>
                <a:hlinkClick r:id="rId4"/>
              </a:rPr>
              <a:t>docs.clawbio.ai</a:t>
            </a:r>
          </a:p>
        </p:txBody>
      </p:sp>
      <p:sp>
        <p:nvSpPr>
          <p:cNvPr id="11" name="Shape 9">
            <a:extLst>
              <a:ext uri="{FF2B5EF4-FFF2-40B4-BE49-F238E27FC236}">
                <a16:creationId xmlns:a16="http://schemas.microsoft.com/office/drawing/2014/main" id="{1B0DF74D-FC9E-41B4-ACB5-74295EED9F8C}"/>
              </a:ext>
            </a:extLst>
          </p:cNvPr>
          <p:cNvSpPr>
            <a:spLocks noGrp="1"/>
          </p:cNvSpPr>
          <p:nvPr/>
        </p:nvSpPr>
        <p:spPr>
          <a:xfrm>
            <a:off x="594360" y="2962656"/>
            <a:ext cx="10991088" cy="914"/>
          </a:xfrm>
          <a:prstGeom prst="line">
            <a:avLst/>
          </a:prstGeom>
          <a:noFill/>
          <a:ln w="10160">
            <a:solidFill>
              <a:srgbClr val="30363D"/>
            </a:solidFill>
            <a:prstDash val="solid"/>
          </a:ln>
        </p:spPr>
        <p:txBody>
          <a:bodyPr/>
          <a:lstStyle/>
          <a:p>
            <a:endParaRPr lang="en-US"/>
          </a:p>
        </p:txBody>
      </p:sp>
      <p:sp>
        <p:nvSpPr>
          <p:cNvPr id="12" name="Text 10">
            <a:extLst>
              <a:ext uri="{FF2B5EF4-FFF2-40B4-BE49-F238E27FC236}">
                <a16:creationId xmlns:a16="http://schemas.microsoft.com/office/drawing/2014/main" id="{296B60DD-B7AC-45E2-8492-5609590DBA9A}"/>
              </a:ext>
            </a:extLst>
          </p:cNvPr>
          <p:cNvSpPr>
            <a:spLocks noGrp="1"/>
          </p:cNvSpPr>
          <p:nvPr/>
        </p:nvSpPr>
        <p:spPr>
          <a:xfrm>
            <a:off x="594360" y="3172968"/>
            <a:ext cx="566928" cy="347472"/>
          </a:xfrm>
          <a:prstGeom prst="rect">
            <a:avLst/>
          </a:prstGeom>
          <a:noFill/>
        </p:spPr>
        <p:txBody>
          <a:bodyPr wrap="square" lIns="0" tIns="0" rIns="0" bIns="0" anchor="ctr"/>
          <a:lstStyle/>
          <a:p>
            <a:pPr marL="0" indent="0">
              <a:buNone/>
            </a:pPr>
            <a:r>
              <a:rPr sz="2200" b="1">
                <a:solidFill>
                  <a:srgbClr val="3FB950"/>
                </a:solidFill>
                <a:latin typeface="Arial"/>
                <a:ea typeface="Arial"/>
                <a:cs typeface="Arial"/>
              </a:rPr>
              <a:t>02</a:t>
            </a:r>
            <a:endParaRPr sz="2200"/>
          </a:p>
        </p:txBody>
      </p:sp>
      <p:sp>
        <p:nvSpPr>
          <p:cNvPr id="13" name="Text 11">
            <a:extLst>
              <a:ext uri="{FF2B5EF4-FFF2-40B4-BE49-F238E27FC236}">
                <a16:creationId xmlns:a16="http://schemas.microsoft.com/office/drawing/2014/main" id="{98E4E040-3EC2-4C61-BA78-F18ED27D1B45}"/>
              </a:ext>
            </a:extLst>
          </p:cNvPr>
          <p:cNvSpPr>
            <a:spLocks noGrp="1"/>
          </p:cNvSpPr>
          <p:nvPr/>
        </p:nvSpPr>
        <p:spPr>
          <a:xfrm>
            <a:off x="1417320" y="3127248"/>
            <a:ext cx="9802368" cy="411480"/>
          </a:xfrm>
          <a:prstGeom prst="rect">
            <a:avLst/>
          </a:prstGeom>
          <a:noFill/>
        </p:spPr>
        <p:txBody>
          <a:bodyPr wrap="square" lIns="0" tIns="0" rIns="0" bIns="0" anchor="ctr"/>
          <a:lstStyle/>
          <a:p>
            <a:pPr marL="0" indent="0">
              <a:buNone/>
            </a:pPr>
            <a:r>
              <a:rPr sz="2300" b="1">
                <a:solidFill>
                  <a:srgbClr val="E6EDF3"/>
                </a:solidFill>
                <a:latin typeface="Arial"/>
                <a:ea typeface="Arial"/>
                <a:cs typeface="Arial"/>
              </a:rPr>
              <a:t>Follow the calendar for workshops and hackathons</a:t>
            </a:r>
            <a:endParaRPr sz="2300"/>
          </a:p>
        </p:txBody>
      </p:sp>
      <p:sp>
        <p:nvSpPr>
          <p:cNvPr id="14" name="Text 12">
            <a:hlinkClick r:id="rId5"/>
            <a:extLst>
              <a:ext uri="{FF2B5EF4-FFF2-40B4-BE49-F238E27FC236}">
                <a16:creationId xmlns:a16="http://schemas.microsoft.com/office/drawing/2014/main" id="{310BBC96-CD89-45CF-ACFB-C86DAF614FDF}"/>
              </a:ext>
            </a:extLst>
          </p:cNvPr>
          <p:cNvSpPr>
            <a:spLocks noGrp="1"/>
          </p:cNvSpPr>
          <p:nvPr/>
        </p:nvSpPr>
        <p:spPr>
          <a:xfrm>
            <a:off x="1417320" y="3639312"/>
            <a:ext cx="9875520" cy="256032"/>
          </a:xfrm>
          <a:prstGeom prst="rect">
            <a:avLst/>
          </a:prstGeom>
          <a:noFill/>
        </p:spPr>
        <p:txBody>
          <a:bodyPr wrap="square" lIns="0" tIns="0" rIns="0" bIns="0" anchor="ctr"/>
          <a:lstStyle/>
          <a:p>
            <a:pPr>
              <a:buNone/>
              <a:defRPr sz="1400" u="sng">
                <a:solidFill>
                  <a:srgbClr val="58A6FF"/>
                </a:solidFill>
                <a:latin typeface="Arial"/>
                <a:ea typeface="Arial"/>
                <a:cs typeface="Arial"/>
              </a:defRPr>
            </a:pPr>
            <a:r>
              <a:rPr sz="1400" u="sng">
                <a:solidFill>
                  <a:srgbClr val="58A6FF"/>
                </a:solidFill>
                <a:latin typeface="Arial"/>
                <a:ea typeface="Arial"/>
                <a:cs typeface="Arial"/>
                <a:hlinkClick r:id="rId6"/>
              </a:rPr>
              <a:t>luma.com/clawbio</a:t>
            </a:r>
          </a:p>
        </p:txBody>
      </p:sp>
      <p:sp>
        <p:nvSpPr>
          <p:cNvPr id="15" name="Shape 13">
            <a:extLst>
              <a:ext uri="{FF2B5EF4-FFF2-40B4-BE49-F238E27FC236}">
                <a16:creationId xmlns:a16="http://schemas.microsoft.com/office/drawing/2014/main" id="{341575E3-7226-42BC-9A9F-6FE9A7F24870}"/>
              </a:ext>
            </a:extLst>
          </p:cNvPr>
          <p:cNvSpPr>
            <a:spLocks noGrp="1"/>
          </p:cNvSpPr>
          <p:nvPr/>
        </p:nvSpPr>
        <p:spPr>
          <a:xfrm>
            <a:off x="594360" y="4059936"/>
            <a:ext cx="10991088" cy="914"/>
          </a:xfrm>
          <a:prstGeom prst="line">
            <a:avLst/>
          </a:prstGeom>
          <a:noFill/>
          <a:ln w="10160">
            <a:solidFill>
              <a:srgbClr val="30363D"/>
            </a:solidFill>
            <a:prstDash val="solid"/>
          </a:ln>
        </p:spPr>
        <p:txBody>
          <a:bodyPr/>
          <a:lstStyle/>
          <a:p>
            <a:endParaRPr lang="en-US"/>
          </a:p>
        </p:txBody>
      </p:sp>
      <p:sp>
        <p:nvSpPr>
          <p:cNvPr id="16" name="Text 14">
            <a:extLst>
              <a:ext uri="{FF2B5EF4-FFF2-40B4-BE49-F238E27FC236}">
                <a16:creationId xmlns:a16="http://schemas.microsoft.com/office/drawing/2014/main" id="{F2ECD9E8-45A5-47C4-AF72-FB4A1A238AF9}"/>
              </a:ext>
            </a:extLst>
          </p:cNvPr>
          <p:cNvSpPr>
            <a:spLocks noGrp="1"/>
          </p:cNvSpPr>
          <p:nvPr/>
        </p:nvSpPr>
        <p:spPr>
          <a:xfrm>
            <a:off x="594360" y="4270248"/>
            <a:ext cx="566928" cy="347472"/>
          </a:xfrm>
          <a:prstGeom prst="rect">
            <a:avLst/>
          </a:prstGeom>
          <a:noFill/>
        </p:spPr>
        <p:txBody>
          <a:bodyPr wrap="square" lIns="0" tIns="0" rIns="0" bIns="0" anchor="ctr"/>
          <a:lstStyle/>
          <a:p>
            <a:pPr marL="0" indent="0">
              <a:buNone/>
            </a:pPr>
            <a:r>
              <a:rPr sz="2200" b="1">
                <a:solidFill>
                  <a:srgbClr val="3FB950"/>
                </a:solidFill>
                <a:latin typeface="Arial"/>
                <a:ea typeface="Arial"/>
                <a:cs typeface="Arial"/>
              </a:rPr>
              <a:t>03</a:t>
            </a:r>
            <a:endParaRPr sz="2200"/>
          </a:p>
        </p:txBody>
      </p:sp>
      <p:sp>
        <p:nvSpPr>
          <p:cNvPr id="17" name="Text 15">
            <a:extLst>
              <a:ext uri="{FF2B5EF4-FFF2-40B4-BE49-F238E27FC236}">
                <a16:creationId xmlns:a16="http://schemas.microsoft.com/office/drawing/2014/main" id="{0BE04F85-2DAF-4FDE-8D8A-2ED706879E57}"/>
              </a:ext>
            </a:extLst>
          </p:cNvPr>
          <p:cNvSpPr>
            <a:spLocks noGrp="1"/>
          </p:cNvSpPr>
          <p:nvPr/>
        </p:nvSpPr>
        <p:spPr>
          <a:xfrm>
            <a:off x="1417320" y="4224528"/>
            <a:ext cx="9802368" cy="411480"/>
          </a:xfrm>
          <a:prstGeom prst="rect">
            <a:avLst/>
          </a:prstGeom>
          <a:noFill/>
        </p:spPr>
        <p:txBody>
          <a:bodyPr wrap="square" lIns="0" tIns="0" rIns="0" bIns="0" anchor="ctr"/>
          <a:lstStyle/>
          <a:p>
            <a:pPr marL="0" indent="0">
              <a:buNone/>
            </a:pPr>
            <a:r>
              <a:rPr sz="2300" b="1">
                <a:solidFill>
                  <a:srgbClr val="E6EDF3"/>
                </a:solidFill>
                <a:latin typeface="Arial"/>
                <a:ea typeface="Arial"/>
                <a:cs typeface="Arial"/>
              </a:rPr>
              <a:t>Join the conversation in </a:t>
            </a:r>
            <a:r>
              <a:rPr sz="2300" b="1" dirty="0" err="1">
                <a:solidFill>
                  <a:srgbClr val="E6EDF3"/>
                </a:solidFill>
                <a:latin typeface="Arial"/>
                <a:ea typeface="Arial"/>
                <a:cs typeface="Arial"/>
              </a:rPr>
              <a:t>ClawBio</a:t>
            </a:r>
            <a:r>
              <a:rPr sz="2300" b="1" dirty="0">
                <a:solidFill>
                  <a:srgbClr val="E6EDF3"/>
                </a:solidFill>
                <a:latin typeface="Arial"/>
                <a:ea typeface="Arial"/>
                <a:cs typeface="Arial"/>
              </a:rPr>
              <a:t> Slack</a:t>
            </a:r>
            <a:endParaRPr sz="2300" dirty="0"/>
          </a:p>
        </p:txBody>
      </p:sp>
      <p:sp>
        <p:nvSpPr>
          <p:cNvPr id="18" name="Text 16">
            <a:hlinkClick r:id="rId7"/>
            <a:extLst>
              <a:ext uri="{FF2B5EF4-FFF2-40B4-BE49-F238E27FC236}">
                <a16:creationId xmlns:a16="http://schemas.microsoft.com/office/drawing/2014/main" id="{354687CE-668C-455F-A9B8-6FE25BFDEBFB}"/>
              </a:ext>
            </a:extLst>
          </p:cNvPr>
          <p:cNvSpPr>
            <a:spLocks noGrp="1"/>
          </p:cNvSpPr>
          <p:nvPr/>
        </p:nvSpPr>
        <p:spPr>
          <a:xfrm>
            <a:off x="1417320" y="4736592"/>
            <a:ext cx="9875520" cy="256032"/>
          </a:xfrm>
          <a:prstGeom prst="rect">
            <a:avLst/>
          </a:prstGeom>
          <a:noFill/>
        </p:spPr>
        <p:txBody>
          <a:bodyPr wrap="square" lIns="0" tIns="0" rIns="0" bIns="0" anchor="ctr"/>
          <a:lstStyle/>
          <a:p>
            <a:pPr>
              <a:buNone/>
              <a:defRPr sz="1400" u="sng">
                <a:solidFill>
                  <a:srgbClr val="58A6FF"/>
                </a:solidFill>
                <a:latin typeface="Arial"/>
                <a:ea typeface="Arial"/>
                <a:cs typeface="Arial"/>
              </a:defRPr>
            </a:pPr>
            <a:r>
              <a:rPr sz="1400" u="sng">
                <a:solidFill>
                  <a:srgbClr val="58A6FF"/>
                </a:solidFill>
                <a:latin typeface="Arial"/>
                <a:ea typeface="Arial"/>
                <a:cs typeface="Arial"/>
                <a:hlinkClick r:id="rId8"/>
              </a:rPr>
              <a:t>Open the ClawBio Slack channel</a:t>
            </a:r>
          </a:p>
        </p:txBody>
      </p:sp>
      <p:sp>
        <p:nvSpPr>
          <p:cNvPr id="19" name="Text 17">
            <a:extLst>
              <a:ext uri="{FF2B5EF4-FFF2-40B4-BE49-F238E27FC236}">
                <a16:creationId xmlns:a16="http://schemas.microsoft.com/office/drawing/2014/main" id="{20B07CE1-19F0-4F83-8878-B0B4CC9B916E}"/>
              </a:ext>
            </a:extLst>
          </p:cNvPr>
          <p:cNvSpPr>
            <a:spLocks noGrp="1"/>
          </p:cNvSpPr>
          <p:nvPr/>
        </p:nvSpPr>
        <p:spPr>
          <a:xfrm>
            <a:off x="612648" y="5623560"/>
            <a:ext cx="10936224" cy="310896"/>
          </a:xfrm>
          <a:prstGeom prst="rect">
            <a:avLst/>
          </a:prstGeom>
          <a:noFill/>
        </p:spPr>
        <p:txBody>
          <a:bodyPr wrap="square" lIns="0" tIns="0" rIns="0" bIns="0" anchor="ctr"/>
          <a:lstStyle/>
          <a:p>
            <a:pPr marL="0" indent="0">
              <a:buNone/>
            </a:pPr>
            <a:r>
              <a:rPr sz="1300">
                <a:solidFill>
                  <a:srgbClr val="8B949E"/>
                </a:solidFill>
                <a:latin typeface="Arial"/>
                <a:ea typeface="Arial"/>
                <a:cs typeface="Arial"/>
              </a:rPr>
              <a:t>Choose one analysis. Define the evidence you would require.</a:t>
            </a:r>
            <a:endParaRPr sz="1300"/>
          </a:p>
        </p:txBody>
      </p:sp>
      <p:sp>
        <p:nvSpPr>
          <p:cNvPr id="20" name="Text 18">
            <a:extLst>
              <a:ext uri="{FF2B5EF4-FFF2-40B4-BE49-F238E27FC236}">
                <a16:creationId xmlns:a16="http://schemas.microsoft.com/office/drawing/2014/main" id="{78A05FFD-85B0-4B7D-B1C1-4B7120FCD809}"/>
              </a:ext>
            </a:extLst>
          </p:cNvPr>
          <p:cNvSpPr>
            <a:spLocks noGrp="1"/>
          </p:cNvSpPr>
          <p:nvPr/>
        </p:nvSpPr>
        <p:spPr>
          <a:xfrm>
            <a:off x="612648" y="6007608"/>
            <a:ext cx="10936224" cy="256032"/>
          </a:xfrm>
          <a:prstGeom prst="rect">
            <a:avLst/>
          </a:prstGeom>
          <a:noFill/>
        </p:spPr>
        <p:txBody>
          <a:bodyPr wrap="square" lIns="0" tIns="0" rIns="0" bIns="0" anchor="ctr"/>
          <a:lstStyle/>
          <a:p>
            <a:pPr marL="0" indent="0">
              <a:buNone/>
            </a:pPr>
            <a:r>
              <a:rPr sz="1300">
                <a:solidFill>
                  <a:srgbClr val="3FB950"/>
                </a:solidFill>
                <a:latin typeface="Arial"/>
                <a:ea typeface="Arial"/>
                <a:cs typeface="Arial"/>
              </a:rPr>
              <a:t>clawbio.ai</a:t>
            </a:r>
            <a:endParaRPr sz="1300"/>
          </a:p>
        </p:txBody>
      </p:sp>
      <p:pic>
        <p:nvPicPr>
          <p:cNvPr id="41" name="Picture 40"/>
          <p:cNvPicPr>
            <a:picLocks noChangeAspect="1"/>
          </p:cNvPicPr>
          <p:nvPr/>
        </p:nvPicPr>
        <p:blipFill>
          <a:blip r:embed="rId9"/>
          <a:stretch/>
        </p:blipFill>
        <p:spPr>
          <a:xfrm>
            <a:off x="11201400" y="304800"/>
            <a:ext cx="381000" cy="381000"/>
          </a:xfrm>
          <a:prstGeom prst="rect">
            <a:avLst/>
          </a:prstGeom>
        </p:spPr>
      </p:pic>
    </p:spTree>
    <p:extLst>
      <p:ext uri="{BB962C8B-B14F-4D97-AF65-F5344CB8AC3E}">
        <p14:creationId xmlns:p14="http://schemas.microsoft.com/office/powerpoint/2010/main" val="13148650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48842FC7-C9B5-4E26-B988-54ECB9BE0B37}"/>
              </a:ext>
            </a:extLst>
          </p:cNvPr>
          <p:cNvSpPr>
            <a:spLocks noGrp="1"/>
          </p:cNvSpPr>
          <p:nvPr/>
        </p:nvSpPr>
        <p:spPr>
          <a:xfrm>
            <a:off x="594360" y="6400800"/>
            <a:ext cx="11000232" cy="914"/>
          </a:xfrm>
          <a:prstGeom prst="line">
            <a:avLst/>
          </a:prstGeom>
          <a:noFill/>
          <a:ln w="7620">
            <a:solidFill>
              <a:srgbClr val="30363D"/>
            </a:solidFill>
            <a:prstDash val="solid"/>
          </a:ln>
        </p:spPr>
        <p:txBody>
          <a:bodyPr/>
          <a:lstStyle/>
          <a:p>
            <a:endParaRPr lang="en-US"/>
          </a:p>
        </p:txBody>
      </p:sp>
      <p:sp>
        <p:nvSpPr>
          <p:cNvPr id="3" name="Text 1">
            <a:extLst>
              <a:ext uri="{FF2B5EF4-FFF2-40B4-BE49-F238E27FC236}">
                <a16:creationId xmlns:a16="http://schemas.microsoft.com/office/drawing/2014/main" id="{A4C5765B-CF5A-4047-B0CB-B365D55CC4E8}"/>
              </a:ext>
            </a:extLst>
          </p:cNvPr>
          <p:cNvSpPr>
            <a:spLocks noGrp="1"/>
          </p:cNvSpPr>
          <p:nvPr/>
        </p:nvSpPr>
        <p:spPr>
          <a:xfrm>
            <a:off x="594360" y="6501384"/>
            <a:ext cx="5486400" cy="146304"/>
          </a:xfrm>
          <a:prstGeom prst="rect">
            <a:avLst/>
          </a:prstGeom>
          <a:noFill/>
        </p:spPr>
        <p:txBody>
          <a:bodyPr wrap="square" lIns="0" tIns="0" rIns="0" bIns="0" anchor="ctr"/>
          <a:lstStyle/>
          <a:p>
            <a:pPr marL="0" indent="0">
              <a:buNone/>
            </a:pPr>
            <a:r>
              <a:rPr sz="860" spc="110">
                <a:solidFill>
                  <a:srgbClr val="8B949E"/>
                </a:solidFill>
                <a:latin typeface="Arial"/>
                <a:ea typeface="Arial"/>
                <a:cs typeface="Arial"/>
              </a:rPr>
              <a:t>CLAWBIO  /  TRUSTWORTHY AGENTIC GENOMICS</a:t>
            </a:r>
            <a:endParaRPr sz="860"/>
          </a:p>
        </p:txBody>
      </p:sp>
      <p:sp>
        <p:nvSpPr>
          <p:cNvPr id="4" name="Text 2">
            <a:extLst>
              <a:ext uri="{FF2B5EF4-FFF2-40B4-BE49-F238E27FC236}">
                <a16:creationId xmlns:a16="http://schemas.microsoft.com/office/drawing/2014/main" id="{A245B84A-2414-4BDB-8855-C91ADC3D7953}"/>
              </a:ext>
            </a:extLst>
          </p:cNvPr>
          <p:cNvSpPr>
            <a:spLocks noGrp="1"/>
          </p:cNvSpPr>
          <p:nvPr/>
        </p:nvSpPr>
        <p:spPr>
          <a:xfrm>
            <a:off x="6492240" y="6492240"/>
            <a:ext cx="4407408" cy="164592"/>
          </a:xfrm>
          <a:prstGeom prst="rect">
            <a:avLst/>
          </a:prstGeom>
          <a:noFill/>
        </p:spPr>
        <p:txBody>
          <a:bodyPr wrap="square" lIns="0" tIns="0" rIns="0" bIns="0" anchor="ctr"/>
          <a:lstStyle/>
          <a:p>
            <a:pPr marL="0" indent="0" algn="r">
              <a:buNone/>
            </a:pPr>
            <a:r>
              <a:rPr sz="810">
                <a:solidFill>
                  <a:srgbClr val="8B949E"/>
                </a:solidFill>
                <a:latin typeface="Arial"/>
                <a:ea typeface="Arial"/>
                <a:cs typeface="Arial"/>
              </a:rPr>
              <a:t>Source: data-handling.md; proposed controls</a:t>
            </a:r>
            <a:endParaRPr sz="810"/>
          </a:p>
        </p:txBody>
      </p:sp>
      <p:sp>
        <p:nvSpPr>
          <p:cNvPr id="5" name="Text 3">
            <a:extLst>
              <a:ext uri="{FF2B5EF4-FFF2-40B4-BE49-F238E27FC236}">
                <a16:creationId xmlns:a16="http://schemas.microsoft.com/office/drawing/2014/main" id="{0071D8F7-9DA3-42FA-9527-33B563FBEAAF}"/>
              </a:ext>
            </a:extLst>
          </p:cNvPr>
          <p:cNvSpPr>
            <a:spLocks noGrp="1"/>
          </p:cNvSpPr>
          <p:nvPr/>
        </p:nvSpPr>
        <p:spPr>
          <a:xfrm>
            <a:off x="11109960" y="6492240"/>
            <a:ext cx="475488" cy="164592"/>
          </a:xfrm>
          <a:prstGeom prst="rect">
            <a:avLst/>
          </a:prstGeom>
          <a:noFill/>
        </p:spPr>
        <p:txBody>
          <a:bodyPr wrap="square" lIns="0" tIns="0" rIns="0" bIns="0" anchor="ctr"/>
          <a:lstStyle/>
          <a:p>
            <a:pPr marL="0" indent="0" algn="r">
              <a:buNone/>
            </a:pPr>
            <a:r>
              <a:rPr sz="900">
                <a:solidFill>
                  <a:srgbClr val="8B949E"/>
                </a:solidFill>
                <a:latin typeface="Arial"/>
                <a:ea typeface="Arial"/>
                <a:cs typeface="Arial"/>
              </a:rPr>
              <a:t>21</a:t>
            </a:r>
            <a:endParaRPr sz="900"/>
          </a:p>
        </p:txBody>
      </p:sp>
      <p:sp>
        <p:nvSpPr>
          <p:cNvPr id="6" name="Text 4">
            <a:extLst>
              <a:ext uri="{FF2B5EF4-FFF2-40B4-BE49-F238E27FC236}">
                <a16:creationId xmlns:a16="http://schemas.microsoft.com/office/drawing/2014/main" id="{EF8D9700-FCD3-4BDB-B5FA-E29E7BC672E5}"/>
              </a:ext>
            </a:extLst>
          </p:cNvPr>
          <p:cNvSpPr>
            <a:spLocks noGrp="1"/>
          </p:cNvSpPr>
          <p:nvPr/>
        </p:nvSpPr>
        <p:spPr>
          <a:xfrm>
            <a:off x="594360" y="429768"/>
            <a:ext cx="10607040" cy="201168"/>
          </a:xfrm>
          <a:prstGeom prst="rect">
            <a:avLst/>
          </a:prstGeom>
          <a:noFill/>
        </p:spPr>
        <p:txBody>
          <a:bodyPr wrap="square" lIns="0" tIns="0" rIns="0" bIns="0" anchor="ctr"/>
          <a:lstStyle/>
          <a:p>
            <a:pPr marL="0" indent="0">
              <a:buNone/>
            </a:pPr>
            <a:r>
              <a:rPr sz="1050" b="1" spc="240">
                <a:solidFill>
                  <a:srgbClr val="3FB950"/>
                </a:solidFill>
                <a:latin typeface="Arial"/>
                <a:ea typeface="Arial"/>
                <a:cs typeface="Arial"/>
              </a:rPr>
              <a:t>DEPLOYMENT REQUIREMENTS</a:t>
            </a:r>
            <a:endParaRPr sz="1050"/>
          </a:p>
        </p:txBody>
      </p:sp>
      <p:sp>
        <p:nvSpPr>
          <p:cNvPr id="7" name="Text 5">
            <a:extLst>
              <a:ext uri="{FF2B5EF4-FFF2-40B4-BE49-F238E27FC236}">
                <a16:creationId xmlns:a16="http://schemas.microsoft.com/office/drawing/2014/main" id="{B4F81FD5-0764-429E-844D-81E6FB91EEEE}"/>
              </a:ext>
            </a:extLst>
          </p:cNvPr>
          <p:cNvSpPr>
            <a:spLocks noGrp="1"/>
          </p:cNvSpPr>
          <p:nvPr/>
        </p:nvSpPr>
        <p:spPr>
          <a:xfrm>
            <a:off x="594360" y="886968"/>
            <a:ext cx="10972800" cy="713232"/>
          </a:xfrm>
          <a:prstGeom prst="rect">
            <a:avLst/>
          </a:prstGeom>
          <a:noFill/>
        </p:spPr>
        <p:txBody>
          <a:bodyPr wrap="square" lIns="0" tIns="0" rIns="0" bIns="0" anchor="t"/>
          <a:lstStyle/>
          <a:p>
            <a:pPr marL="0" indent="0">
              <a:lnSpc>
                <a:spcPct val="100000"/>
              </a:lnSpc>
              <a:buNone/>
            </a:pPr>
            <a:r>
              <a:rPr sz="4300" b="1">
                <a:solidFill>
                  <a:srgbClr val="E6EDF3"/>
                </a:solidFill>
                <a:latin typeface="Arial"/>
                <a:ea typeface="Arial"/>
                <a:cs typeface="Arial"/>
              </a:rPr>
              <a:t>Autonomy needs boundaries.</a:t>
            </a:r>
            <a:endParaRPr sz="4300"/>
          </a:p>
        </p:txBody>
      </p:sp>
      <p:sp>
        <p:nvSpPr>
          <p:cNvPr id="8" name="Shape 6">
            <a:extLst>
              <a:ext uri="{FF2B5EF4-FFF2-40B4-BE49-F238E27FC236}">
                <a16:creationId xmlns:a16="http://schemas.microsoft.com/office/drawing/2014/main" id="{910174EB-F99C-4618-A9C4-21AFEA54CC7A}"/>
              </a:ext>
            </a:extLst>
          </p:cNvPr>
          <p:cNvSpPr>
            <a:spLocks noGrp="1"/>
          </p:cNvSpPr>
          <p:nvPr/>
        </p:nvSpPr>
        <p:spPr>
          <a:xfrm>
            <a:off x="2194560" y="2203704"/>
            <a:ext cx="7863840" cy="3520440"/>
          </a:xfrm>
          <a:prstGeom prst="roundRect">
            <a:avLst/>
          </a:prstGeom>
          <a:solidFill>
            <a:srgbClr val="0D1117">
              <a:alpha val="0"/>
            </a:srgbClr>
          </a:solidFill>
          <a:ln w="15240">
            <a:solidFill>
              <a:srgbClr val="8B949E"/>
            </a:solidFill>
            <a:prstDash val="solid"/>
          </a:ln>
        </p:spPr>
        <p:txBody>
          <a:bodyPr/>
          <a:lstStyle/>
          <a:p>
            <a:endParaRPr lang="en-US"/>
          </a:p>
        </p:txBody>
      </p:sp>
      <p:sp>
        <p:nvSpPr>
          <p:cNvPr id="9" name="Shape 7">
            <a:extLst>
              <a:ext uri="{FF2B5EF4-FFF2-40B4-BE49-F238E27FC236}">
                <a16:creationId xmlns:a16="http://schemas.microsoft.com/office/drawing/2014/main" id="{D6F2DE15-1912-4C44-A082-C93F4C771A5C}"/>
              </a:ext>
            </a:extLst>
          </p:cNvPr>
          <p:cNvSpPr>
            <a:spLocks noGrp="1"/>
          </p:cNvSpPr>
          <p:nvPr/>
        </p:nvSpPr>
        <p:spPr>
          <a:xfrm>
            <a:off x="2386584" y="1837944"/>
            <a:ext cx="1792224" cy="640080"/>
          </a:xfrm>
          <a:prstGeom prst="rect">
            <a:avLst/>
          </a:prstGeom>
          <a:solidFill>
            <a:srgbClr val="0D1117"/>
          </a:solidFill>
          <a:ln w="12700">
            <a:solidFill>
              <a:srgbClr val="E6EDF3"/>
            </a:solidFill>
            <a:prstDash val="solid"/>
          </a:ln>
        </p:spPr>
        <p:txBody>
          <a:bodyPr/>
          <a:lstStyle/>
          <a:p>
            <a:endParaRPr lang="en-US"/>
          </a:p>
        </p:txBody>
      </p:sp>
      <p:sp>
        <p:nvSpPr>
          <p:cNvPr id="10" name="Shape 8">
            <a:extLst>
              <a:ext uri="{FF2B5EF4-FFF2-40B4-BE49-F238E27FC236}">
                <a16:creationId xmlns:a16="http://schemas.microsoft.com/office/drawing/2014/main" id="{BBF55570-AA66-4821-AA99-90C67BE00C3B}"/>
              </a:ext>
            </a:extLst>
          </p:cNvPr>
          <p:cNvSpPr>
            <a:spLocks noGrp="1"/>
          </p:cNvSpPr>
          <p:nvPr/>
        </p:nvSpPr>
        <p:spPr>
          <a:xfrm rot="10800000">
            <a:off x="2549804" y="1953158"/>
            <a:ext cx="304495" cy="337414"/>
          </a:xfrm>
          <a:prstGeom prst="pentagon">
            <a:avLst/>
          </a:prstGeom>
          <a:solidFill>
            <a:srgbClr val="0D1117"/>
          </a:solidFill>
          <a:ln w="19050">
            <a:solidFill>
              <a:srgbClr val="3FB950"/>
            </a:solidFill>
            <a:prstDash val="solid"/>
          </a:ln>
        </p:spPr>
        <p:txBody>
          <a:bodyPr/>
          <a:lstStyle/>
          <a:p>
            <a:endParaRPr lang="en-US"/>
          </a:p>
        </p:txBody>
      </p:sp>
      <p:sp>
        <p:nvSpPr>
          <p:cNvPr id="11" name="Text 9">
            <a:extLst>
              <a:ext uri="{FF2B5EF4-FFF2-40B4-BE49-F238E27FC236}">
                <a16:creationId xmlns:a16="http://schemas.microsoft.com/office/drawing/2014/main" id="{0781BD1E-E9F0-4ACA-A430-6437A167DE66}"/>
              </a:ext>
            </a:extLst>
          </p:cNvPr>
          <p:cNvSpPr>
            <a:spLocks noGrp="1"/>
          </p:cNvSpPr>
          <p:nvPr/>
        </p:nvSpPr>
        <p:spPr>
          <a:xfrm>
            <a:off x="3054096" y="1979676"/>
            <a:ext cx="1143000" cy="274320"/>
          </a:xfrm>
          <a:prstGeom prst="rect">
            <a:avLst/>
          </a:prstGeom>
          <a:noFill/>
        </p:spPr>
        <p:txBody>
          <a:bodyPr wrap="square" lIns="0" tIns="0" rIns="0" bIns="0" anchor="ctr"/>
          <a:lstStyle/>
          <a:p>
            <a:pPr marL="0" indent="0">
              <a:buNone/>
            </a:pPr>
            <a:r>
              <a:rPr sz="1700" b="1">
                <a:solidFill>
                  <a:srgbClr val="E6EDF3"/>
                </a:solidFill>
                <a:latin typeface="Arial"/>
                <a:ea typeface="Arial"/>
                <a:cs typeface="Arial"/>
              </a:rPr>
              <a:t>Scope</a:t>
            </a:r>
            <a:endParaRPr sz="1700"/>
          </a:p>
        </p:txBody>
      </p:sp>
      <p:sp>
        <p:nvSpPr>
          <p:cNvPr id="12" name="Shape 10">
            <a:extLst>
              <a:ext uri="{FF2B5EF4-FFF2-40B4-BE49-F238E27FC236}">
                <a16:creationId xmlns:a16="http://schemas.microsoft.com/office/drawing/2014/main" id="{69F5B4E0-6A73-4FE1-8B49-5FEE16967D60}"/>
              </a:ext>
            </a:extLst>
          </p:cNvPr>
          <p:cNvSpPr>
            <a:spLocks noGrp="1"/>
          </p:cNvSpPr>
          <p:nvPr/>
        </p:nvSpPr>
        <p:spPr>
          <a:xfrm>
            <a:off x="8074152" y="1837944"/>
            <a:ext cx="1792224" cy="640080"/>
          </a:xfrm>
          <a:prstGeom prst="rect">
            <a:avLst/>
          </a:prstGeom>
          <a:solidFill>
            <a:srgbClr val="0D1117"/>
          </a:solidFill>
          <a:ln w="12700">
            <a:solidFill>
              <a:srgbClr val="E6EDF3"/>
            </a:solidFill>
            <a:prstDash val="solid"/>
          </a:ln>
        </p:spPr>
        <p:txBody>
          <a:bodyPr/>
          <a:lstStyle/>
          <a:p>
            <a:endParaRPr lang="en-US"/>
          </a:p>
        </p:txBody>
      </p:sp>
      <p:sp>
        <p:nvSpPr>
          <p:cNvPr id="13" name="Shape 11">
            <a:extLst>
              <a:ext uri="{FF2B5EF4-FFF2-40B4-BE49-F238E27FC236}">
                <a16:creationId xmlns:a16="http://schemas.microsoft.com/office/drawing/2014/main" id="{9907ACE5-4131-4233-B703-32C32E7C9505}"/>
              </a:ext>
            </a:extLst>
          </p:cNvPr>
          <p:cNvSpPr>
            <a:spLocks noGrp="1"/>
          </p:cNvSpPr>
          <p:nvPr/>
        </p:nvSpPr>
        <p:spPr>
          <a:xfrm>
            <a:off x="8237372" y="1961388"/>
            <a:ext cx="304495" cy="333299"/>
          </a:xfrm>
          <a:prstGeom prst="can">
            <a:avLst/>
          </a:prstGeom>
          <a:solidFill>
            <a:srgbClr val="0D1117"/>
          </a:solidFill>
          <a:ln w="19050">
            <a:solidFill>
              <a:srgbClr val="3FB950"/>
            </a:solidFill>
            <a:prstDash val="solid"/>
          </a:ln>
        </p:spPr>
        <p:txBody>
          <a:bodyPr/>
          <a:lstStyle/>
          <a:p>
            <a:endParaRPr lang="en-US"/>
          </a:p>
        </p:txBody>
      </p:sp>
      <p:sp>
        <p:nvSpPr>
          <p:cNvPr id="14" name="Shape 12">
            <a:extLst>
              <a:ext uri="{FF2B5EF4-FFF2-40B4-BE49-F238E27FC236}">
                <a16:creationId xmlns:a16="http://schemas.microsoft.com/office/drawing/2014/main" id="{59BBF5E9-930E-4877-8611-25A485E849C9}"/>
              </a:ext>
            </a:extLst>
          </p:cNvPr>
          <p:cNvSpPr>
            <a:spLocks noGrp="1"/>
          </p:cNvSpPr>
          <p:nvPr/>
        </p:nvSpPr>
        <p:spPr>
          <a:xfrm>
            <a:off x="8253832" y="2113636"/>
            <a:ext cx="271577" cy="914"/>
          </a:xfrm>
          <a:prstGeom prst="line">
            <a:avLst/>
          </a:prstGeom>
          <a:noFill/>
          <a:ln w="12700">
            <a:solidFill>
              <a:srgbClr val="3FB950"/>
            </a:solidFill>
            <a:prstDash val="solid"/>
          </a:ln>
        </p:spPr>
        <p:txBody>
          <a:bodyPr/>
          <a:lstStyle/>
          <a:p>
            <a:endParaRPr lang="en-US"/>
          </a:p>
        </p:txBody>
      </p:sp>
      <p:sp>
        <p:nvSpPr>
          <p:cNvPr id="15" name="Text 13">
            <a:extLst>
              <a:ext uri="{FF2B5EF4-FFF2-40B4-BE49-F238E27FC236}">
                <a16:creationId xmlns:a16="http://schemas.microsoft.com/office/drawing/2014/main" id="{946408CF-E491-4E05-A9AE-0D8E0F4F9800}"/>
              </a:ext>
            </a:extLst>
          </p:cNvPr>
          <p:cNvSpPr>
            <a:spLocks noGrp="1"/>
          </p:cNvSpPr>
          <p:nvPr/>
        </p:nvSpPr>
        <p:spPr>
          <a:xfrm>
            <a:off x="8741664" y="1979676"/>
            <a:ext cx="1143000" cy="274320"/>
          </a:xfrm>
          <a:prstGeom prst="rect">
            <a:avLst/>
          </a:prstGeom>
          <a:noFill/>
        </p:spPr>
        <p:txBody>
          <a:bodyPr wrap="square" lIns="0" tIns="0" rIns="0" bIns="0" anchor="ctr"/>
          <a:lstStyle/>
          <a:p>
            <a:pPr marL="0" indent="0">
              <a:buNone/>
            </a:pPr>
            <a:r>
              <a:rPr sz="1700" b="1">
                <a:solidFill>
                  <a:srgbClr val="E6EDF3"/>
                </a:solidFill>
                <a:latin typeface="Arial"/>
                <a:ea typeface="Arial"/>
                <a:cs typeface="Arial"/>
              </a:rPr>
              <a:t>Data</a:t>
            </a:r>
            <a:endParaRPr sz="1700"/>
          </a:p>
        </p:txBody>
      </p:sp>
      <p:sp>
        <p:nvSpPr>
          <p:cNvPr id="16" name="Shape 14">
            <a:extLst>
              <a:ext uri="{FF2B5EF4-FFF2-40B4-BE49-F238E27FC236}">
                <a16:creationId xmlns:a16="http://schemas.microsoft.com/office/drawing/2014/main" id="{1B24A31B-73DA-4578-967F-EAED62EEC570}"/>
              </a:ext>
            </a:extLst>
          </p:cNvPr>
          <p:cNvSpPr>
            <a:spLocks noGrp="1"/>
          </p:cNvSpPr>
          <p:nvPr/>
        </p:nvSpPr>
        <p:spPr>
          <a:xfrm>
            <a:off x="2386584" y="4992624"/>
            <a:ext cx="1792224" cy="640080"/>
          </a:xfrm>
          <a:prstGeom prst="rect">
            <a:avLst/>
          </a:prstGeom>
          <a:solidFill>
            <a:srgbClr val="0D1117"/>
          </a:solidFill>
          <a:ln w="12700">
            <a:solidFill>
              <a:srgbClr val="E6EDF3"/>
            </a:solidFill>
            <a:prstDash val="solid"/>
          </a:ln>
        </p:spPr>
        <p:txBody>
          <a:bodyPr/>
          <a:lstStyle/>
          <a:p>
            <a:endParaRPr lang="en-US"/>
          </a:p>
        </p:txBody>
      </p:sp>
      <p:sp>
        <p:nvSpPr>
          <p:cNvPr id="17" name="Shape 15">
            <a:extLst>
              <a:ext uri="{FF2B5EF4-FFF2-40B4-BE49-F238E27FC236}">
                <a16:creationId xmlns:a16="http://schemas.microsoft.com/office/drawing/2014/main" id="{6BCCDD0C-666F-4F78-A31B-10EEC4684E47}"/>
              </a:ext>
            </a:extLst>
          </p:cNvPr>
          <p:cNvSpPr>
            <a:spLocks noGrp="1"/>
          </p:cNvSpPr>
          <p:nvPr/>
        </p:nvSpPr>
        <p:spPr>
          <a:xfrm>
            <a:off x="2537460" y="5116068"/>
            <a:ext cx="329184" cy="329184"/>
          </a:xfrm>
          <a:prstGeom prst="ellipse">
            <a:avLst/>
          </a:prstGeom>
          <a:solidFill>
            <a:srgbClr val="161B22">
              <a:alpha val="0"/>
            </a:srgbClr>
          </a:solidFill>
          <a:ln w="19050">
            <a:solidFill>
              <a:srgbClr val="3FB950"/>
            </a:solidFill>
            <a:prstDash val="solid"/>
          </a:ln>
        </p:spPr>
        <p:txBody>
          <a:bodyPr/>
          <a:lstStyle/>
          <a:p>
            <a:endParaRPr lang="en-US"/>
          </a:p>
        </p:txBody>
      </p:sp>
      <p:sp>
        <p:nvSpPr>
          <p:cNvPr id="18" name="Shape 16">
            <a:extLst>
              <a:ext uri="{FF2B5EF4-FFF2-40B4-BE49-F238E27FC236}">
                <a16:creationId xmlns:a16="http://schemas.microsoft.com/office/drawing/2014/main" id="{4F7E7A5A-C666-4D62-909A-CDB84694741F}"/>
              </a:ext>
            </a:extLst>
          </p:cNvPr>
          <p:cNvSpPr>
            <a:spLocks noGrp="1"/>
          </p:cNvSpPr>
          <p:nvPr/>
        </p:nvSpPr>
        <p:spPr>
          <a:xfrm>
            <a:off x="2702052" y="5177790"/>
            <a:ext cx="914" cy="102870"/>
          </a:xfrm>
          <a:prstGeom prst="line">
            <a:avLst/>
          </a:prstGeom>
          <a:noFill/>
          <a:ln w="19050">
            <a:solidFill>
              <a:srgbClr val="3FB950"/>
            </a:solidFill>
            <a:prstDash val="solid"/>
          </a:ln>
        </p:spPr>
        <p:txBody>
          <a:bodyPr/>
          <a:lstStyle/>
          <a:p>
            <a:endParaRPr lang="en-US"/>
          </a:p>
        </p:txBody>
      </p:sp>
      <p:sp>
        <p:nvSpPr>
          <p:cNvPr id="19" name="Shape 17">
            <a:extLst>
              <a:ext uri="{FF2B5EF4-FFF2-40B4-BE49-F238E27FC236}">
                <a16:creationId xmlns:a16="http://schemas.microsoft.com/office/drawing/2014/main" id="{9BF184C0-1732-46B2-9BB6-FC7B5B8266C9}"/>
              </a:ext>
            </a:extLst>
          </p:cNvPr>
          <p:cNvSpPr>
            <a:spLocks noGrp="1"/>
          </p:cNvSpPr>
          <p:nvPr/>
        </p:nvSpPr>
        <p:spPr>
          <a:xfrm>
            <a:off x="2702052" y="5280660"/>
            <a:ext cx="90526" cy="37033"/>
          </a:xfrm>
          <a:prstGeom prst="line">
            <a:avLst/>
          </a:prstGeom>
          <a:noFill/>
          <a:ln w="19050">
            <a:solidFill>
              <a:srgbClr val="3FB950"/>
            </a:solidFill>
            <a:prstDash val="solid"/>
          </a:ln>
        </p:spPr>
        <p:txBody>
          <a:bodyPr/>
          <a:lstStyle/>
          <a:p>
            <a:endParaRPr lang="en-US"/>
          </a:p>
        </p:txBody>
      </p:sp>
      <p:sp>
        <p:nvSpPr>
          <p:cNvPr id="20" name="Text 18">
            <a:extLst>
              <a:ext uri="{FF2B5EF4-FFF2-40B4-BE49-F238E27FC236}">
                <a16:creationId xmlns:a16="http://schemas.microsoft.com/office/drawing/2014/main" id="{7BDF599C-1985-424B-96CE-A6FCB63601BB}"/>
              </a:ext>
            </a:extLst>
          </p:cNvPr>
          <p:cNvSpPr>
            <a:spLocks noGrp="1"/>
          </p:cNvSpPr>
          <p:nvPr/>
        </p:nvSpPr>
        <p:spPr>
          <a:xfrm>
            <a:off x="3054096" y="5134356"/>
            <a:ext cx="1143000" cy="274320"/>
          </a:xfrm>
          <a:prstGeom prst="rect">
            <a:avLst/>
          </a:prstGeom>
          <a:noFill/>
        </p:spPr>
        <p:txBody>
          <a:bodyPr wrap="square" lIns="0" tIns="0" rIns="0" bIns="0" anchor="ctr"/>
          <a:lstStyle/>
          <a:p>
            <a:pPr marL="0" indent="0">
              <a:buNone/>
            </a:pPr>
            <a:r>
              <a:rPr sz="1700" b="1">
                <a:solidFill>
                  <a:srgbClr val="E6EDF3"/>
                </a:solidFill>
                <a:latin typeface="Arial"/>
                <a:ea typeface="Arial"/>
                <a:cs typeface="Arial"/>
              </a:rPr>
              <a:t>Budget</a:t>
            </a:r>
            <a:endParaRPr sz="1700"/>
          </a:p>
        </p:txBody>
      </p:sp>
      <p:sp>
        <p:nvSpPr>
          <p:cNvPr id="21" name="Shape 19">
            <a:extLst>
              <a:ext uri="{FF2B5EF4-FFF2-40B4-BE49-F238E27FC236}">
                <a16:creationId xmlns:a16="http://schemas.microsoft.com/office/drawing/2014/main" id="{E75532DD-F36D-4A4A-977E-077C7F675CCC}"/>
              </a:ext>
            </a:extLst>
          </p:cNvPr>
          <p:cNvSpPr>
            <a:spLocks noGrp="1"/>
          </p:cNvSpPr>
          <p:nvPr/>
        </p:nvSpPr>
        <p:spPr>
          <a:xfrm>
            <a:off x="8074152" y="4992624"/>
            <a:ext cx="1792224" cy="640080"/>
          </a:xfrm>
          <a:prstGeom prst="rect">
            <a:avLst/>
          </a:prstGeom>
          <a:solidFill>
            <a:srgbClr val="0D1117"/>
          </a:solidFill>
          <a:ln w="12700">
            <a:solidFill>
              <a:srgbClr val="E6EDF3"/>
            </a:solidFill>
            <a:prstDash val="solid"/>
          </a:ln>
        </p:spPr>
        <p:txBody>
          <a:bodyPr/>
          <a:lstStyle/>
          <a:p>
            <a:endParaRPr lang="en-US"/>
          </a:p>
        </p:txBody>
      </p:sp>
      <p:sp>
        <p:nvSpPr>
          <p:cNvPr id="22" name="Shape 20">
            <a:extLst>
              <a:ext uri="{FF2B5EF4-FFF2-40B4-BE49-F238E27FC236}">
                <a16:creationId xmlns:a16="http://schemas.microsoft.com/office/drawing/2014/main" id="{89330A1D-994F-4982-A620-133C008F7691}"/>
              </a:ext>
            </a:extLst>
          </p:cNvPr>
          <p:cNvSpPr>
            <a:spLocks noGrp="1"/>
          </p:cNvSpPr>
          <p:nvPr/>
        </p:nvSpPr>
        <p:spPr>
          <a:xfrm>
            <a:off x="8225028" y="5116068"/>
            <a:ext cx="329184" cy="329184"/>
          </a:xfrm>
          <a:prstGeom prst="ellipse">
            <a:avLst/>
          </a:prstGeom>
          <a:solidFill>
            <a:srgbClr val="161B22">
              <a:alpha val="0"/>
            </a:srgbClr>
          </a:solidFill>
          <a:ln w="17780">
            <a:solidFill>
              <a:srgbClr val="3FB950"/>
            </a:solidFill>
            <a:prstDash val="solid"/>
          </a:ln>
        </p:spPr>
        <p:txBody>
          <a:bodyPr/>
          <a:lstStyle/>
          <a:p>
            <a:endParaRPr lang="en-US"/>
          </a:p>
        </p:txBody>
      </p:sp>
      <p:sp>
        <p:nvSpPr>
          <p:cNvPr id="23" name="Shape 21">
            <a:extLst>
              <a:ext uri="{FF2B5EF4-FFF2-40B4-BE49-F238E27FC236}">
                <a16:creationId xmlns:a16="http://schemas.microsoft.com/office/drawing/2014/main" id="{821256CF-BD24-4371-A83A-EA7A3A73FD67}"/>
              </a:ext>
            </a:extLst>
          </p:cNvPr>
          <p:cNvSpPr>
            <a:spLocks noGrp="1"/>
          </p:cNvSpPr>
          <p:nvPr/>
        </p:nvSpPr>
        <p:spPr>
          <a:xfrm>
            <a:off x="8299094" y="5280660"/>
            <a:ext cx="65837" cy="65837"/>
          </a:xfrm>
          <a:prstGeom prst="line">
            <a:avLst/>
          </a:prstGeom>
          <a:noFill/>
          <a:ln w="25400">
            <a:solidFill>
              <a:srgbClr val="3FB950"/>
            </a:solidFill>
            <a:prstDash val="solid"/>
          </a:ln>
        </p:spPr>
        <p:txBody>
          <a:bodyPr/>
          <a:lstStyle/>
          <a:p>
            <a:endParaRPr lang="en-US"/>
          </a:p>
        </p:txBody>
      </p:sp>
      <p:sp>
        <p:nvSpPr>
          <p:cNvPr id="24" name="Shape 22">
            <a:extLst>
              <a:ext uri="{FF2B5EF4-FFF2-40B4-BE49-F238E27FC236}">
                <a16:creationId xmlns:a16="http://schemas.microsoft.com/office/drawing/2014/main" id="{98F81756-56B8-4B87-A2A9-4DD1A2BF760E}"/>
              </a:ext>
            </a:extLst>
          </p:cNvPr>
          <p:cNvSpPr>
            <a:spLocks noGrp="1"/>
          </p:cNvSpPr>
          <p:nvPr/>
        </p:nvSpPr>
        <p:spPr>
          <a:xfrm flipV="1">
            <a:off x="8364931" y="5214823"/>
            <a:ext cx="131674" cy="131674"/>
          </a:xfrm>
          <a:prstGeom prst="line">
            <a:avLst/>
          </a:prstGeom>
          <a:noFill/>
          <a:ln w="25400">
            <a:solidFill>
              <a:srgbClr val="3FB950"/>
            </a:solidFill>
            <a:prstDash val="solid"/>
          </a:ln>
        </p:spPr>
        <p:txBody>
          <a:bodyPr/>
          <a:lstStyle/>
          <a:p>
            <a:endParaRPr lang="en-US"/>
          </a:p>
        </p:txBody>
      </p:sp>
      <p:sp>
        <p:nvSpPr>
          <p:cNvPr id="25" name="Text 23">
            <a:extLst>
              <a:ext uri="{FF2B5EF4-FFF2-40B4-BE49-F238E27FC236}">
                <a16:creationId xmlns:a16="http://schemas.microsoft.com/office/drawing/2014/main" id="{181696A7-EAD5-4E91-8CC7-D4155B27B670}"/>
              </a:ext>
            </a:extLst>
          </p:cNvPr>
          <p:cNvSpPr>
            <a:spLocks noGrp="1"/>
          </p:cNvSpPr>
          <p:nvPr/>
        </p:nvSpPr>
        <p:spPr>
          <a:xfrm>
            <a:off x="8741664" y="5134356"/>
            <a:ext cx="1143000" cy="274320"/>
          </a:xfrm>
          <a:prstGeom prst="rect">
            <a:avLst/>
          </a:prstGeom>
          <a:noFill/>
        </p:spPr>
        <p:txBody>
          <a:bodyPr wrap="square" lIns="0" tIns="0" rIns="0" bIns="0" anchor="ctr"/>
          <a:lstStyle/>
          <a:p>
            <a:pPr marL="0" indent="0">
              <a:buNone/>
            </a:pPr>
            <a:r>
              <a:rPr sz="1700" b="1">
                <a:solidFill>
                  <a:srgbClr val="E6EDF3"/>
                </a:solidFill>
                <a:latin typeface="Arial"/>
                <a:ea typeface="Arial"/>
                <a:cs typeface="Arial"/>
              </a:rPr>
              <a:t>Approval</a:t>
            </a:r>
            <a:endParaRPr sz="1700"/>
          </a:p>
        </p:txBody>
      </p:sp>
      <p:sp>
        <p:nvSpPr>
          <p:cNvPr id="26" name="Shape 24">
            <a:extLst>
              <a:ext uri="{FF2B5EF4-FFF2-40B4-BE49-F238E27FC236}">
                <a16:creationId xmlns:a16="http://schemas.microsoft.com/office/drawing/2014/main" id="{D31AAFCF-7773-4782-B949-2FB2E4212FEE}"/>
              </a:ext>
            </a:extLst>
          </p:cNvPr>
          <p:cNvSpPr>
            <a:spLocks noGrp="1"/>
          </p:cNvSpPr>
          <p:nvPr/>
        </p:nvSpPr>
        <p:spPr>
          <a:xfrm>
            <a:off x="5202936" y="2834640"/>
            <a:ext cx="1773936" cy="1773936"/>
          </a:xfrm>
          <a:prstGeom prst="ellipse">
            <a:avLst/>
          </a:prstGeom>
          <a:solidFill>
            <a:srgbClr val="161B22"/>
          </a:solidFill>
          <a:ln w="21590">
            <a:solidFill>
              <a:srgbClr val="3FB950"/>
            </a:solidFill>
            <a:prstDash val="solid"/>
          </a:ln>
        </p:spPr>
        <p:txBody>
          <a:bodyPr/>
          <a:lstStyle/>
          <a:p>
            <a:endParaRPr lang="en-US"/>
          </a:p>
        </p:txBody>
      </p:sp>
      <p:sp>
        <p:nvSpPr>
          <p:cNvPr id="27" name="Text 25">
            <a:extLst>
              <a:ext uri="{FF2B5EF4-FFF2-40B4-BE49-F238E27FC236}">
                <a16:creationId xmlns:a16="http://schemas.microsoft.com/office/drawing/2014/main" id="{F6D61BDD-77F1-461C-B6E8-DCFF32B6E3C9}"/>
              </a:ext>
            </a:extLst>
          </p:cNvPr>
          <p:cNvSpPr>
            <a:spLocks noGrp="1"/>
          </p:cNvSpPr>
          <p:nvPr/>
        </p:nvSpPr>
        <p:spPr>
          <a:xfrm>
            <a:off x="5202936" y="3429000"/>
            <a:ext cx="1773936" cy="329184"/>
          </a:xfrm>
          <a:prstGeom prst="rect">
            <a:avLst/>
          </a:prstGeom>
          <a:noFill/>
        </p:spPr>
        <p:txBody>
          <a:bodyPr wrap="square" lIns="0" tIns="0" rIns="0" bIns="0" anchor="ctr"/>
          <a:lstStyle/>
          <a:p>
            <a:pPr marL="0" indent="0" algn="ctr">
              <a:buNone/>
            </a:pPr>
            <a:r>
              <a:rPr sz="2300" b="1">
                <a:solidFill>
                  <a:srgbClr val="E6EDF3"/>
                </a:solidFill>
                <a:latin typeface="Arial"/>
                <a:ea typeface="Arial"/>
                <a:cs typeface="Arial"/>
              </a:rPr>
              <a:t>AGENT</a:t>
            </a:r>
            <a:endParaRPr sz="2300"/>
          </a:p>
        </p:txBody>
      </p:sp>
      <p:sp>
        <p:nvSpPr>
          <p:cNvPr id="28" name="Text 26">
            <a:extLst>
              <a:ext uri="{FF2B5EF4-FFF2-40B4-BE49-F238E27FC236}">
                <a16:creationId xmlns:a16="http://schemas.microsoft.com/office/drawing/2014/main" id="{66BCA703-276B-4612-BB7A-415960AADBD2}"/>
              </a:ext>
            </a:extLst>
          </p:cNvPr>
          <p:cNvSpPr>
            <a:spLocks noGrp="1"/>
          </p:cNvSpPr>
          <p:nvPr/>
        </p:nvSpPr>
        <p:spPr>
          <a:xfrm>
            <a:off x="4590288" y="4965192"/>
            <a:ext cx="2971800" cy="347472"/>
          </a:xfrm>
          <a:prstGeom prst="rect">
            <a:avLst/>
          </a:prstGeom>
          <a:noFill/>
        </p:spPr>
        <p:txBody>
          <a:bodyPr wrap="square" lIns="0" tIns="0" rIns="0" bIns="0" anchor="ctr"/>
          <a:lstStyle/>
          <a:p>
            <a:pPr marL="0" indent="0" algn="ctr">
              <a:buNone/>
            </a:pPr>
            <a:r>
              <a:rPr sz="2200" b="1">
                <a:solidFill>
                  <a:srgbClr val="3FB950"/>
                </a:solidFill>
                <a:latin typeface="Arial"/>
                <a:ea typeface="Arial"/>
                <a:cs typeface="Arial"/>
              </a:rPr>
              <a:t>Stop / ask</a:t>
            </a:r>
            <a:endParaRPr sz="2200"/>
          </a:p>
        </p:txBody>
      </p:sp>
      <p:sp>
        <p:nvSpPr>
          <p:cNvPr id="29" name="Shape 27">
            <a:extLst>
              <a:ext uri="{FF2B5EF4-FFF2-40B4-BE49-F238E27FC236}">
                <a16:creationId xmlns:a16="http://schemas.microsoft.com/office/drawing/2014/main" id="{6D30494A-FEEB-4272-BBC9-567F995E3C22}"/>
              </a:ext>
            </a:extLst>
          </p:cNvPr>
          <p:cNvSpPr>
            <a:spLocks noGrp="1"/>
          </p:cNvSpPr>
          <p:nvPr/>
        </p:nvSpPr>
        <p:spPr>
          <a:xfrm>
            <a:off x="6089904" y="4626864"/>
            <a:ext cx="914" cy="265176"/>
          </a:xfrm>
          <a:prstGeom prst="line">
            <a:avLst/>
          </a:prstGeom>
          <a:noFill/>
          <a:ln w="19050">
            <a:solidFill>
              <a:srgbClr val="3FB950"/>
            </a:solidFill>
            <a:prstDash val="solid"/>
          </a:ln>
        </p:spPr>
        <p:txBody>
          <a:bodyPr/>
          <a:lstStyle/>
          <a:p>
            <a:endParaRPr lang="en-US"/>
          </a:p>
        </p:txBody>
      </p:sp>
      <p:sp>
        <p:nvSpPr>
          <p:cNvPr id="30" name="Text 28">
            <a:extLst>
              <a:ext uri="{FF2B5EF4-FFF2-40B4-BE49-F238E27FC236}">
                <a16:creationId xmlns:a16="http://schemas.microsoft.com/office/drawing/2014/main" id="{013685DD-2E23-4D31-860B-9B931A31F311}"/>
              </a:ext>
            </a:extLst>
          </p:cNvPr>
          <p:cNvSpPr>
            <a:spLocks noGrp="1"/>
          </p:cNvSpPr>
          <p:nvPr/>
        </p:nvSpPr>
        <p:spPr>
          <a:xfrm>
            <a:off x="612648" y="5961888"/>
            <a:ext cx="10789920" cy="265176"/>
          </a:xfrm>
          <a:prstGeom prst="rect">
            <a:avLst/>
          </a:prstGeom>
          <a:noFill/>
        </p:spPr>
        <p:txBody>
          <a:bodyPr wrap="square" lIns="0" tIns="0" rIns="0" bIns="0" anchor="ctr"/>
          <a:lstStyle/>
          <a:p>
            <a:pPr marL="0" indent="0">
              <a:buNone/>
            </a:pPr>
            <a:r>
              <a:rPr sz="2000">
                <a:solidFill>
                  <a:srgbClr val="F85149"/>
                </a:solidFill>
                <a:latin typeface="Arial"/>
                <a:ea typeface="Arial"/>
                <a:cs typeface="Arial"/>
              </a:rPr>
              <a:t>Local-first ≠ offline</a:t>
            </a:r>
            <a:endParaRPr sz="2000"/>
          </a:p>
        </p:txBody>
      </p:sp>
      <p:pic>
        <p:nvPicPr>
          <p:cNvPr id="61" name="Picture 60"/>
          <p:cNvPicPr>
            <a:picLocks noChangeAspect="1"/>
          </p:cNvPicPr>
          <p:nvPr/>
        </p:nvPicPr>
        <p:blipFill>
          <a:blip r:embed="rId3"/>
          <a:stretch/>
        </p:blipFill>
        <p:spPr>
          <a:xfrm>
            <a:off x="11201400" y="304800"/>
            <a:ext cx="381000" cy="381000"/>
          </a:xfrm>
          <a:prstGeom prst="rect">
            <a:avLst/>
          </a:prstGeom>
        </p:spPr>
      </p:pic>
    </p:spTree>
    <p:extLst>
      <p:ext uri="{BB962C8B-B14F-4D97-AF65-F5344CB8AC3E}">
        <p14:creationId xmlns:p14="http://schemas.microsoft.com/office/powerpoint/2010/main" val="12264288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E18FBE25-54DF-4C42-8A41-1772A6179925}"/>
              </a:ext>
            </a:extLst>
          </p:cNvPr>
          <p:cNvSpPr>
            <a:spLocks noGrp="1"/>
          </p:cNvSpPr>
          <p:nvPr/>
        </p:nvSpPr>
        <p:spPr>
          <a:xfrm>
            <a:off x="594360" y="6400800"/>
            <a:ext cx="11000232" cy="914"/>
          </a:xfrm>
          <a:prstGeom prst="line">
            <a:avLst/>
          </a:prstGeom>
          <a:noFill/>
          <a:ln w="7620">
            <a:solidFill>
              <a:srgbClr val="30363D"/>
            </a:solidFill>
            <a:prstDash val="solid"/>
          </a:ln>
        </p:spPr>
        <p:txBody>
          <a:bodyPr/>
          <a:lstStyle/>
          <a:p>
            <a:endParaRPr lang="en-US"/>
          </a:p>
        </p:txBody>
      </p:sp>
      <p:sp>
        <p:nvSpPr>
          <p:cNvPr id="3" name="Text 1">
            <a:extLst>
              <a:ext uri="{FF2B5EF4-FFF2-40B4-BE49-F238E27FC236}">
                <a16:creationId xmlns:a16="http://schemas.microsoft.com/office/drawing/2014/main" id="{7046B64E-3B15-449C-82A5-15F5C2E5D199}"/>
              </a:ext>
            </a:extLst>
          </p:cNvPr>
          <p:cNvSpPr>
            <a:spLocks noGrp="1"/>
          </p:cNvSpPr>
          <p:nvPr/>
        </p:nvSpPr>
        <p:spPr>
          <a:xfrm>
            <a:off x="594360" y="6501384"/>
            <a:ext cx="5486400" cy="146304"/>
          </a:xfrm>
          <a:prstGeom prst="rect">
            <a:avLst/>
          </a:prstGeom>
          <a:noFill/>
        </p:spPr>
        <p:txBody>
          <a:bodyPr wrap="square" lIns="0" tIns="0" rIns="0" bIns="0" anchor="ctr"/>
          <a:lstStyle/>
          <a:p>
            <a:pPr marL="0" indent="0">
              <a:buNone/>
            </a:pPr>
            <a:r>
              <a:rPr sz="860" spc="110">
                <a:solidFill>
                  <a:srgbClr val="8B949E"/>
                </a:solidFill>
                <a:latin typeface="Arial"/>
                <a:ea typeface="Arial"/>
                <a:cs typeface="Arial"/>
              </a:rPr>
              <a:t>CLAWBIO  /  TRUSTWORTHY AGENTIC GENOMICS</a:t>
            </a:r>
            <a:endParaRPr sz="860"/>
          </a:p>
        </p:txBody>
      </p:sp>
      <p:sp>
        <p:nvSpPr>
          <p:cNvPr id="4" name="Text 2">
            <a:extLst>
              <a:ext uri="{FF2B5EF4-FFF2-40B4-BE49-F238E27FC236}">
                <a16:creationId xmlns:a16="http://schemas.microsoft.com/office/drawing/2014/main" id="{66D54F22-FE71-46BE-A0C7-1762FFBE26CE}"/>
              </a:ext>
            </a:extLst>
          </p:cNvPr>
          <p:cNvSpPr>
            <a:spLocks noGrp="1"/>
          </p:cNvSpPr>
          <p:nvPr/>
        </p:nvSpPr>
        <p:spPr>
          <a:xfrm>
            <a:off x="11109960" y="6492240"/>
            <a:ext cx="475488" cy="164592"/>
          </a:xfrm>
          <a:prstGeom prst="rect">
            <a:avLst/>
          </a:prstGeom>
          <a:noFill/>
        </p:spPr>
        <p:txBody>
          <a:bodyPr wrap="square" lIns="0" tIns="0" rIns="0" bIns="0" anchor="ctr"/>
          <a:lstStyle/>
          <a:p>
            <a:pPr marL="0" indent="0" algn="r">
              <a:buNone/>
            </a:pPr>
            <a:r>
              <a:rPr sz="900">
                <a:solidFill>
                  <a:srgbClr val="8B949E"/>
                </a:solidFill>
                <a:latin typeface="Arial"/>
                <a:ea typeface="Arial"/>
                <a:cs typeface="Arial"/>
              </a:rPr>
              <a:t>22</a:t>
            </a:r>
            <a:endParaRPr sz="900"/>
          </a:p>
        </p:txBody>
      </p:sp>
      <p:sp>
        <p:nvSpPr>
          <p:cNvPr id="5" name="Text 3">
            <a:extLst>
              <a:ext uri="{FF2B5EF4-FFF2-40B4-BE49-F238E27FC236}">
                <a16:creationId xmlns:a16="http://schemas.microsoft.com/office/drawing/2014/main" id="{8DD43388-EDDF-439C-90C9-B269B45B2A5A}"/>
              </a:ext>
            </a:extLst>
          </p:cNvPr>
          <p:cNvSpPr>
            <a:spLocks noGrp="1"/>
          </p:cNvSpPr>
          <p:nvPr/>
        </p:nvSpPr>
        <p:spPr>
          <a:xfrm>
            <a:off x="594360" y="429768"/>
            <a:ext cx="10607040" cy="201168"/>
          </a:xfrm>
          <a:prstGeom prst="rect">
            <a:avLst/>
          </a:prstGeom>
          <a:noFill/>
        </p:spPr>
        <p:txBody>
          <a:bodyPr wrap="square" lIns="0" tIns="0" rIns="0" bIns="0" anchor="ctr"/>
          <a:lstStyle/>
          <a:p>
            <a:pPr marL="0" indent="0">
              <a:buNone/>
            </a:pPr>
            <a:r>
              <a:rPr sz="1050" b="1" spc="240">
                <a:solidFill>
                  <a:srgbClr val="3FB950"/>
                </a:solidFill>
                <a:latin typeface="Arial"/>
                <a:ea typeface="Arial"/>
                <a:cs typeface="Arial"/>
              </a:rPr>
              <a:t>SOURCE APPENDIX</a:t>
            </a:r>
            <a:endParaRPr sz="1050"/>
          </a:p>
        </p:txBody>
      </p:sp>
      <p:sp>
        <p:nvSpPr>
          <p:cNvPr id="6" name="Text 4">
            <a:extLst>
              <a:ext uri="{FF2B5EF4-FFF2-40B4-BE49-F238E27FC236}">
                <a16:creationId xmlns:a16="http://schemas.microsoft.com/office/drawing/2014/main" id="{950B6E9F-916D-4B80-9941-DF99CEFF3427}"/>
              </a:ext>
            </a:extLst>
          </p:cNvPr>
          <p:cNvSpPr>
            <a:spLocks noGrp="1"/>
          </p:cNvSpPr>
          <p:nvPr/>
        </p:nvSpPr>
        <p:spPr>
          <a:xfrm>
            <a:off x="594360" y="886968"/>
            <a:ext cx="10972800" cy="731520"/>
          </a:xfrm>
          <a:prstGeom prst="rect">
            <a:avLst/>
          </a:prstGeom>
          <a:noFill/>
        </p:spPr>
        <p:txBody>
          <a:bodyPr wrap="square" lIns="0" tIns="0" rIns="0" bIns="0" anchor="t"/>
          <a:lstStyle/>
          <a:p>
            <a:pPr marL="0" indent="0">
              <a:lnSpc>
                <a:spcPct val="100000"/>
              </a:lnSpc>
              <a:buNone/>
            </a:pPr>
            <a:r>
              <a:rPr sz="4400" b="1">
                <a:solidFill>
                  <a:srgbClr val="E6EDF3"/>
                </a:solidFill>
                <a:latin typeface="Arial"/>
                <a:ea typeface="Arial"/>
                <a:cs typeface="Arial"/>
              </a:rPr>
              <a:t>Sources &amp; scope</a:t>
            </a:r>
            <a:endParaRPr sz="4400"/>
          </a:p>
        </p:txBody>
      </p:sp>
      <p:sp>
        <p:nvSpPr>
          <p:cNvPr id="7" name="Shape 5">
            <a:extLst>
              <a:ext uri="{FF2B5EF4-FFF2-40B4-BE49-F238E27FC236}">
                <a16:creationId xmlns:a16="http://schemas.microsoft.com/office/drawing/2014/main" id="{58B2C860-E684-4717-876D-4C13B89F28B4}"/>
              </a:ext>
            </a:extLst>
          </p:cNvPr>
          <p:cNvSpPr>
            <a:spLocks noGrp="1"/>
          </p:cNvSpPr>
          <p:nvPr/>
        </p:nvSpPr>
        <p:spPr>
          <a:xfrm>
            <a:off x="594360" y="1865376"/>
            <a:ext cx="10991088" cy="914"/>
          </a:xfrm>
          <a:prstGeom prst="line">
            <a:avLst/>
          </a:prstGeom>
          <a:noFill/>
          <a:ln w="10160">
            <a:solidFill>
              <a:srgbClr val="30363D"/>
            </a:solidFill>
            <a:prstDash val="solid"/>
          </a:ln>
        </p:spPr>
        <p:txBody>
          <a:bodyPr/>
          <a:lstStyle/>
          <a:p>
            <a:endParaRPr lang="en-US"/>
          </a:p>
        </p:txBody>
      </p:sp>
      <p:sp>
        <p:nvSpPr>
          <p:cNvPr id="8" name="Text 6">
            <a:extLst>
              <a:ext uri="{FF2B5EF4-FFF2-40B4-BE49-F238E27FC236}">
                <a16:creationId xmlns:a16="http://schemas.microsoft.com/office/drawing/2014/main" id="{1D88AF11-AFE7-4A33-9942-3711DAC61B86}"/>
              </a:ext>
            </a:extLst>
          </p:cNvPr>
          <p:cNvSpPr>
            <a:spLocks noGrp="1"/>
          </p:cNvSpPr>
          <p:nvPr/>
        </p:nvSpPr>
        <p:spPr>
          <a:xfrm>
            <a:off x="594360" y="2075688"/>
            <a:ext cx="566928" cy="347472"/>
          </a:xfrm>
          <a:prstGeom prst="rect">
            <a:avLst/>
          </a:prstGeom>
          <a:noFill/>
        </p:spPr>
        <p:txBody>
          <a:bodyPr wrap="square" lIns="0" tIns="0" rIns="0" bIns="0" anchor="ctr"/>
          <a:lstStyle/>
          <a:p>
            <a:pPr marL="0" indent="0">
              <a:buNone/>
            </a:pPr>
            <a:r>
              <a:rPr sz="2200" b="1">
                <a:solidFill>
                  <a:srgbClr val="3FB950"/>
                </a:solidFill>
                <a:latin typeface="Arial"/>
                <a:ea typeface="Arial"/>
                <a:cs typeface="Arial"/>
              </a:rPr>
              <a:t>01</a:t>
            </a:r>
            <a:endParaRPr sz="2200"/>
          </a:p>
        </p:txBody>
      </p:sp>
      <p:sp>
        <p:nvSpPr>
          <p:cNvPr id="9" name="Text 7">
            <a:extLst>
              <a:ext uri="{FF2B5EF4-FFF2-40B4-BE49-F238E27FC236}">
                <a16:creationId xmlns:a16="http://schemas.microsoft.com/office/drawing/2014/main" id="{73686DAB-C58F-45B1-B681-8B3B1F27A47F}"/>
              </a:ext>
            </a:extLst>
          </p:cNvPr>
          <p:cNvSpPr>
            <a:spLocks noGrp="1"/>
          </p:cNvSpPr>
          <p:nvPr/>
        </p:nvSpPr>
        <p:spPr>
          <a:xfrm>
            <a:off x="1417320" y="2029968"/>
            <a:ext cx="9802368" cy="411480"/>
          </a:xfrm>
          <a:prstGeom prst="rect">
            <a:avLst/>
          </a:prstGeom>
          <a:noFill/>
        </p:spPr>
        <p:txBody>
          <a:bodyPr wrap="square" lIns="0" tIns="0" rIns="0" bIns="0" anchor="ctr"/>
          <a:lstStyle/>
          <a:p>
            <a:pPr marL="0" indent="0">
              <a:buNone/>
            </a:pPr>
            <a:r>
              <a:rPr sz="2300" b="1">
                <a:solidFill>
                  <a:srgbClr val="E6EDF3"/>
                </a:solidFill>
                <a:latin typeface="Arial"/>
                <a:ea typeface="Arial"/>
                <a:cs typeface="Arial"/>
              </a:rPr>
              <a:t>Current capabilities + reported counts</a:t>
            </a:r>
            <a:endParaRPr sz="2300"/>
          </a:p>
        </p:txBody>
      </p:sp>
      <p:sp>
        <p:nvSpPr>
          <p:cNvPr id="10" name="Text 8">
            <a:hlinkClick r:id="rId3"/>
            <a:extLst>
              <a:ext uri="{FF2B5EF4-FFF2-40B4-BE49-F238E27FC236}">
                <a16:creationId xmlns:a16="http://schemas.microsoft.com/office/drawing/2014/main" id="{5E4B06DC-20B3-4F81-BECD-AE002C0B5B9B}"/>
              </a:ext>
            </a:extLst>
          </p:cNvPr>
          <p:cNvSpPr>
            <a:spLocks noGrp="1"/>
          </p:cNvSpPr>
          <p:nvPr/>
        </p:nvSpPr>
        <p:spPr>
          <a:xfrm>
            <a:off x="1417320" y="2542032"/>
            <a:ext cx="9875520" cy="256032"/>
          </a:xfrm>
          <a:prstGeom prst="rect">
            <a:avLst/>
          </a:prstGeom>
          <a:noFill/>
        </p:spPr>
        <p:txBody>
          <a:bodyPr wrap="square" lIns="0" tIns="0" rIns="0" bIns="0" anchor="ctr"/>
          <a:lstStyle/>
          <a:p>
            <a:pPr marL="0" indent="0">
              <a:buNone/>
            </a:pPr>
            <a:r>
              <a:rPr sz="1400" u="sng">
                <a:solidFill>
                  <a:srgbClr val="8B949E"/>
                </a:solidFill>
                <a:latin typeface="Arial"/>
                <a:ea typeface="Arial"/>
                <a:cs typeface="Arial"/>
                <a:hlinkClick r:id="rId3"/>
              </a:rPr>
              <a:t>README.md</a:t>
            </a:r>
            <a:endParaRPr sz="1400"/>
          </a:p>
        </p:txBody>
      </p:sp>
      <p:sp>
        <p:nvSpPr>
          <p:cNvPr id="11" name="Shape 9">
            <a:extLst>
              <a:ext uri="{FF2B5EF4-FFF2-40B4-BE49-F238E27FC236}">
                <a16:creationId xmlns:a16="http://schemas.microsoft.com/office/drawing/2014/main" id="{2F447713-B072-4E39-9527-2977D46EC7A8}"/>
              </a:ext>
            </a:extLst>
          </p:cNvPr>
          <p:cNvSpPr>
            <a:spLocks noGrp="1"/>
          </p:cNvSpPr>
          <p:nvPr/>
        </p:nvSpPr>
        <p:spPr>
          <a:xfrm>
            <a:off x="594360" y="2962656"/>
            <a:ext cx="10991088" cy="914"/>
          </a:xfrm>
          <a:prstGeom prst="line">
            <a:avLst/>
          </a:prstGeom>
          <a:noFill/>
          <a:ln w="10160">
            <a:solidFill>
              <a:srgbClr val="30363D"/>
            </a:solidFill>
            <a:prstDash val="solid"/>
          </a:ln>
        </p:spPr>
        <p:txBody>
          <a:bodyPr/>
          <a:lstStyle/>
          <a:p>
            <a:endParaRPr lang="en-US"/>
          </a:p>
        </p:txBody>
      </p:sp>
      <p:sp>
        <p:nvSpPr>
          <p:cNvPr id="12" name="Text 10">
            <a:extLst>
              <a:ext uri="{FF2B5EF4-FFF2-40B4-BE49-F238E27FC236}">
                <a16:creationId xmlns:a16="http://schemas.microsoft.com/office/drawing/2014/main" id="{C51D4F1B-012A-4192-9EB3-295129A8D3E9}"/>
              </a:ext>
            </a:extLst>
          </p:cNvPr>
          <p:cNvSpPr>
            <a:spLocks noGrp="1"/>
          </p:cNvSpPr>
          <p:nvPr/>
        </p:nvSpPr>
        <p:spPr>
          <a:xfrm>
            <a:off x="594360" y="3172968"/>
            <a:ext cx="566928" cy="347472"/>
          </a:xfrm>
          <a:prstGeom prst="rect">
            <a:avLst/>
          </a:prstGeom>
          <a:noFill/>
        </p:spPr>
        <p:txBody>
          <a:bodyPr wrap="square" lIns="0" tIns="0" rIns="0" bIns="0" anchor="ctr"/>
          <a:lstStyle/>
          <a:p>
            <a:pPr marL="0" indent="0">
              <a:buNone/>
            </a:pPr>
            <a:r>
              <a:rPr sz="2200" b="1">
                <a:solidFill>
                  <a:srgbClr val="3FB950"/>
                </a:solidFill>
                <a:latin typeface="Arial"/>
                <a:ea typeface="Arial"/>
                <a:cs typeface="Arial"/>
              </a:rPr>
              <a:t>02</a:t>
            </a:r>
            <a:endParaRPr sz="2200"/>
          </a:p>
        </p:txBody>
      </p:sp>
      <p:sp>
        <p:nvSpPr>
          <p:cNvPr id="13" name="Text 11">
            <a:extLst>
              <a:ext uri="{FF2B5EF4-FFF2-40B4-BE49-F238E27FC236}">
                <a16:creationId xmlns:a16="http://schemas.microsoft.com/office/drawing/2014/main" id="{3306157A-2DEB-456A-9426-80DC1DB4A6EC}"/>
              </a:ext>
            </a:extLst>
          </p:cNvPr>
          <p:cNvSpPr>
            <a:spLocks noGrp="1"/>
          </p:cNvSpPr>
          <p:nvPr/>
        </p:nvSpPr>
        <p:spPr>
          <a:xfrm>
            <a:off x="1417320" y="3127248"/>
            <a:ext cx="9802368" cy="411480"/>
          </a:xfrm>
          <a:prstGeom prst="rect">
            <a:avLst/>
          </a:prstGeom>
          <a:noFill/>
        </p:spPr>
        <p:txBody>
          <a:bodyPr wrap="square" lIns="0" tIns="0" rIns="0" bIns="0" anchor="ctr"/>
          <a:lstStyle/>
          <a:p>
            <a:pPr marL="0" indent="0">
              <a:buNone/>
            </a:pPr>
            <a:r>
              <a:rPr sz="2300" b="1">
                <a:solidFill>
                  <a:srgbClr val="E6EDF3"/>
                </a:solidFill>
                <a:latin typeface="Arial"/>
                <a:ea typeface="Arial"/>
                <a:cs typeface="Arial"/>
              </a:rPr>
              <a:t>Pharmacogenomics: manuscript v90 + release v2.10</a:t>
            </a:r>
            <a:endParaRPr sz="2300"/>
          </a:p>
        </p:txBody>
      </p:sp>
      <p:sp>
        <p:nvSpPr>
          <p:cNvPr id="14" name="Text 12">
            <a:hlinkClick r:id="rId4"/>
            <a:extLst>
              <a:ext uri="{FF2B5EF4-FFF2-40B4-BE49-F238E27FC236}">
                <a16:creationId xmlns:a16="http://schemas.microsoft.com/office/drawing/2014/main" id="{4B794EE8-DB4F-4576-9939-86E8B638FD89}"/>
              </a:ext>
            </a:extLst>
          </p:cNvPr>
          <p:cNvSpPr>
            <a:spLocks noGrp="1"/>
          </p:cNvSpPr>
          <p:nvPr/>
        </p:nvSpPr>
        <p:spPr>
          <a:xfrm>
            <a:off x="1417320" y="3639312"/>
            <a:ext cx="9875520" cy="256032"/>
          </a:xfrm>
          <a:prstGeom prst="rect">
            <a:avLst/>
          </a:prstGeom>
          <a:noFill/>
        </p:spPr>
        <p:txBody>
          <a:bodyPr wrap="square" lIns="0" tIns="0" rIns="0" bIns="0" anchor="ctr"/>
          <a:lstStyle/>
          <a:p>
            <a:pPr>
              <a:buNone/>
              <a:defRPr sz="1400" u="sng">
                <a:solidFill>
                  <a:srgbClr val="58A6FF"/>
                </a:solidFill>
                <a:latin typeface="Arial"/>
                <a:ea typeface="Arial"/>
                <a:cs typeface="Arial"/>
              </a:defRPr>
            </a:pPr>
            <a:r>
              <a:rPr sz="1400" u="sng">
                <a:solidFill>
                  <a:srgbClr val="58A6FF"/>
                </a:solidFill>
                <a:latin typeface="Arial"/>
                <a:ea typeface="Arial"/>
                <a:cs typeface="Arial"/>
                <a:hlinkClick r:id="rId5"/>
              </a:rPr>
              <a:t>doi.org/10.5281/zenodo.22141182</a:t>
            </a:r>
          </a:p>
        </p:txBody>
      </p:sp>
      <p:sp>
        <p:nvSpPr>
          <p:cNvPr id="15" name="Shape 13">
            <a:extLst>
              <a:ext uri="{FF2B5EF4-FFF2-40B4-BE49-F238E27FC236}">
                <a16:creationId xmlns:a16="http://schemas.microsoft.com/office/drawing/2014/main" id="{68BC40D5-7C69-4778-AF2A-1FAE836E076C}"/>
              </a:ext>
            </a:extLst>
          </p:cNvPr>
          <p:cNvSpPr>
            <a:spLocks noGrp="1"/>
          </p:cNvSpPr>
          <p:nvPr/>
        </p:nvSpPr>
        <p:spPr>
          <a:xfrm>
            <a:off x="594360" y="4059936"/>
            <a:ext cx="10991088" cy="914"/>
          </a:xfrm>
          <a:prstGeom prst="line">
            <a:avLst/>
          </a:prstGeom>
          <a:noFill/>
          <a:ln w="10160">
            <a:solidFill>
              <a:srgbClr val="30363D"/>
            </a:solidFill>
            <a:prstDash val="solid"/>
          </a:ln>
        </p:spPr>
        <p:txBody>
          <a:bodyPr/>
          <a:lstStyle/>
          <a:p>
            <a:endParaRPr lang="en-US"/>
          </a:p>
        </p:txBody>
      </p:sp>
      <p:sp>
        <p:nvSpPr>
          <p:cNvPr id="16" name="Text 14">
            <a:extLst>
              <a:ext uri="{FF2B5EF4-FFF2-40B4-BE49-F238E27FC236}">
                <a16:creationId xmlns:a16="http://schemas.microsoft.com/office/drawing/2014/main" id="{D93AEF8E-9171-4FAE-B290-8C7A68356DDD}"/>
              </a:ext>
            </a:extLst>
          </p:cNvPr>
          <p:cNvSpPr>
            <a:spLocks noGrp="1"/>
          </p:cNvSpPr>
          <p:nvPr/>
        </p:nvSpPr>
        <p:spPr>
          <a:xfrm>
            <a:off x="594360" y="4270248"/>
            <a:ext cx="566928" cy="347472"/>
          </a:xfrm>
          <a:prstGeom prst="rect">
            <a:avLst/>
          </a:prstGeom>
          <a:noFill/>
        </p:spPr>
        <p:txBody>
          <a:bodyPr wrap="square" lIns="0" tIns="0" rIns="0" bIns="0" anchor="ctr"/>
          <a:lstStyle/>
          <a:p>
            <a:pPr marL="0" indent="0">
              <a:buNone/>
            </a:pPr>
            <a:r>
              <a:rPr sz="2200" b="1">
                <a:solidFill>
                  <a:srgbClr val="3FB950"/>
                </a:solidFill>
                <a:latin typeface="Arial"/>
                <a:ea typeface="Arial"/>
                <a:cs typeface="Arial"/>
              </a:rPr>
              <a:t>03</a:t>
            </a:r>
            <a:endParaRPr sz="2200"/>
          </a:p>
        </p:txBody>
      </p:sp>
      <p:sp>
        <p:nvSpPr>
          <p:cNvPr id="17" name="Text 15">
            <a:extLst>
              <a:ext uri="{FF2B5EF4-FFF2-40B4-BE49-F238E27FC236}">
                <a16:creationId xmlns:a16="http://schemas.microsoft.com/office/drawing/2014/main" id="{D8B7857F-BCFD-418E-AFC4-71234A03D8BA}"/>
              </a:ext>
            </a:extLst>
          </p:cNvPr>
          <p:cNvSpPr>
            <a:spLocks noGrp="1"/>
          </p:cNvSpPr>
          <p:nvPr/>
        </p:nvSpPr>
        <p:spPr>
          <a:xfrm>
            <a:off x="1417320" y="4224528"/>
            <a:ext cx="9802368" cy="411480"/>
          </a:xfrm>
          <a:prstGeom prst="rect">
            <a:avLst/>
          </a:prstGeom>
          <a:noFill/>
        </p:spPr>
        <p:txBody>
          <a:bodyPr wrap="square" lIns="0" tIns="0" rIns="0" bIns="0" anchor="ctr"/>
          <a:lstStyle/>
          <a:p>
            <a:pPr marL="0" indent="0">
              <a:buNone/>
            </a:pPr>
            <a:r>
              <a:rPr sz="2300" b="1">
                <a:solidFill>
                  <a:srgbClr val="E6EDF3"/>
                </a:solidFill>
                <a:latin typeface="Arial"/>
                <a:ea typeface="Arial"/>
                <a:cs typeface="Arial"/>
              </a:rPr>
              <a:t>Declared data destinations + network behaviour</a:t>
            </a:r>
            <a:endParaRPr sz="2300"/>
          </a:p>
        </p:txBody>
      </p:sp>
      <p:sp>
        <p:nvSpPr>
          <p:cNvPr id="18" name="Text 16">
            <a:hlinkClick r:id="rId6"/>
            <a:extLst>
              <a:ext uri="{FF2B5EF4-FFF2-40B4-BE49-F238E27FC236}">
                <a16:creationId xmlns:a16="http://schemas.microsoft.com/office/drawing/2014/main" id="{6E65D0CB-4577-4DC0-8B81-C470A1D4C7D6}"/>
              </a:ext>
            </a:extLst>
          </p:cNvPr>
          <p:cNvSpPr>
            <a:spLocks noGrp="1"/>
          </p:cNvSpPr>
          <p:nvPr/>
        </p:nvSpPr>
        <p:spPr>
          <a:xfrm>
            <a:off x="1417320" y="4736592"/>
            <a:ext cx="9875520" cy="256032"/>
          </a:xfrm>
          <a:prstGeom prst="rect">
            <a:avLst/>
          </a:prstGeom>
          <a:noFill/>
        </p:spPr>
        <p:txBody>
          <a:bodyPr wrap="square" lIns="0" tIns="0" rIns="0" bIns="0" anchor="ctr"/>
          <a:lstStyle/>
          <a:p>
            <a:pPr marL="0" indent="0">
              <a:buNone/>
            </a:pPr>
            <a:r>
              <a:rPr sz="1400" u="sng">
                <a:solidFill>
                  <a:srgbClr val="8B949E"/>
                </a:solidFill>
                <a:latin typeface="Arial"/>
                <a:ea typeface="Arial"/>
                <a:cs typeface="Arial"/>
                <a:hlinkClick r:id="rId6"/>
              </a:rPr>
              <a:t>docs/data-handling.md</a:t>
            </a:r>
            <a:endParaRPr sz="1400"/>
          </a:p>
        </p:txBody>
      </p:sp>
      <p:sp>
        <p:nvSpPr>
          <p:cNvPr id="19" name="Text 17">
            <a:extLst>
              <a:ext uri="{FF2B5EF4-FFF2-40B4-BE49-F238E27FC236}">
                <a16:creationId xmlns:a16="http://schemas.microsoft.com/office/drawing/2014/main" id="{0CD551A1-75A5-42D0-87CD-C15510978DC8}"/>
              </a:ext>
            </a:extLst>
          </p:cNvPr>
          <p:cNvSpPr>
            <a:spLocks noGrp="1"/>
          </p:cNvSpPr>
          <p:nvPr/>
        </p:nvSpPr>
        <p:spPr>
          <a:xfrm>
            <a:off x="612648" y="5623560"/>
            <a:ext cx="10936224" cy="310896"/>
          </a:xfrm>
          <a:prstGeom prst="rect">
            <a:avLst/>
          </a:prstGeom>
          <a:noFill/>
        </p:spPr>
        <p:txBody>
          <a:bodyPr wrap="square" lIns="0" tIns="0" rIns="0" bIns="0" anchor="ctr"/>
          <a:lstStyle/>
          <a:p>
            <a:pPr marL="0" indent="0">
              <a:buNone/>
            </a:pPr>
            <a:r>
              <a:rPr sz="1300">
                <a:solidFill>
                  <a:srgbClr val="8B949E"/>
                </a:solidFill>
                <a:latin typeface="Arial"/>
                <a:ea typeface="Arial"/>
                <a:cs typeface="Arial"/>
              </a:rPr>
              <a:t>Sources checked 12-13 September 2026. Repository counts were not independently rerun.</a:t>
            </a:r>
            <a:endParaRPr sz="1300"/>
          </a:p>
        </p:txBody>
      </p:sp>
      <p:sp>
        <p:nvSpPr>
          <p:cNvPr id="20" name="Text 18">
            <a:extLst>
              <a:ext uri="{FF2B5EF4-FFF2-40B4-BE49-F238E27FC236}">
                <a16:creationId xmlns:a16="http://schemas.microsoft.com/office/drawing/2014/main" id="{49A37977-975F-4DDB-A4C3-8C1212918869}"/>
              </a:ext>
            </a:extLst>
          </p:cNvPr>
          <p:cNvSpPr>
            <a:spLocks noGrp="1"/>
          </p:cNvSpPr>
          <p:nvPr/>
        </p:nvSpPr>
        <p:spPr>
          <a:xfrm>
            <a:off x="612648" y="6007608"/>
            <a:ext cx="10936224" cy="256032"/>
          </a:xfrm>
          <a:prstGeom prst="rect">
            <a:avLst/>
          </a:prstGeom>
          <a:noFill/>
        </p:spPr>
        <p:txBody>
          <a:bodyPr wrap="square" lIns="0" tIns="0" rIns="0" bIns="0" anchor="ctr"/>
          <a:lstStyle/>
          <a:p>
            <a:pPr marL="0" indent="0">
              <a:buNone/>
            </a:pPr>
            <a:r>
              <a:rPr sz="1300">
                <a:solidFill>
                  <a:srgbClr val="8B949E"/>
                </a:solidFill>
                <a:latin typeface="Arial"/>
                <a:ea typeface="Arial"/>
                <a:cs typeface="Arial"/>
              </a:rPr>
              <a:t>Component benchmark; no claim of end-to-end clinical validation.</a:t>
            </a:r>
            <a:endParaRPr sz="1300"/>
          </a:p>
        </p:txBody>
      </p:sp>
      <p:pic>
        <p:nvPicPr>
          <p:cNvPr id="41" name="Picture 40"/>
          <p:cNvPicPr>
            <a:picLocks noChangeAspect="1"/>
          </p:cNvPicPr>
          <p:nvPr/>
        </p:nvPicPr>
        <p:blipFill>
          <a:blip r:embed="rId7"/>
          <a:stretch/>
        </p:blipFill>
        <p:spPr>
          <a:xfrm>
            <a:off x="11201400" y="304800"/>
            <a:ext cx="381000" cy="381000"/>
          </a:xfrm>
          <a:prstGeom prst="rect">
            <a:avLst/>
          </a:prstGeom>
        </p:spPr>
      </p:pic>
    </p:spTree>
    <p:extLst>
      <p:ext uri="{BB962C8B-B14F-4D97-AF65-F5344CB8AC3E}">
        <p14:creationId xmlns:p14="http://schemas.microsoft.com/office/powerpoint/2010/main" val="1734227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9CE87D0A-1D46-4706-8EB3-931ECE3CB741}"/>
              </a:ext>
            </a:extLst>
          </p:cNvPr>
          <p:cNvSpPr>
            <a:spLocks noGrp="1"/>
          </p:cNvSpPr>
          <p:nvPr/>
        </p:nvSpPr>
        <p:spPr>
          <a:xfrm>
            <a:off x="594360" y="6400800"/>
            <a:ext cx="11000232" cy="914"/>
          </a:xfrm>
          <a:prstGeom prst="line">
            <a:avLst/>
          </a:prstGeom>
          <a:noFill/>
          <a:ln w="7620">
            <a:solidFill>
              <a:srgbClr val="30363D"/>
            </a:solidFill>
            <a:prstDash val="solid"/>
          </a:ln>
        </p:spPr>
        <p:txBody>
          <a:bodyPr/>
          <a:lstStyle/>
          <a:p>
            <a:endParaRPr lang="en-US"/>
          </a:p>
        </p:txBody>
      </p:sp>
      <p:sp>
        <p:nvSpPr>
          <p:cNvPr id="3" name="Text 1">
            <a:extLst>
              <a:ext uri="{FF2B5EF4-FFF2-40B4-BE49-F238E27FC236}">
                <a16:creationId xmlns:a16="http://schemas.microsoft.com/office/drawing/2014/main" id="{30527537-D8F9-428D-9FD6-3CF16FA2069D}"/>
              </a:ext>
            </a:extLst>
          </p:cNvPr>
          <p:cNvSpPr>
            <a:spLocks noGrp="1"/>
          </p:cNvSpPr>
          <p:nvPr/>
        </p:nvSpPr>
        <p:spPr>
          <a:xfrm>
            <a:off x="594360" y="6501384"/>
            <a:ext cx="5486400" cy="146304"/>
          </a:xfrm>
          <a:prstGeom prst="rect">
            <a:avLst/>
          </a:prstGeom>
          <a:noFill/>
        </p:spPr>
        <p:txBody>
          <a:bodyPr wrap="square" lIns="0" tIns="0" rIns="0" bIns="0" anchor="ctr"/>
          <a:lstStyle/>
          <a:p>
            <a:pPr marL="0" indent="0">
              <a:buNone/>
            </a:pPr>
            <a:r>
              <a:rPr sz="860" spc="110">
                <a:solidFill>
                  <a:srgbClr val="8B949E"/>
                </a:solidFill>
                <a:latin typeface="Arial"/>
                <a:ea typeface="Arial"/>
                <a:cs typeface="Arial"/>
              </a:rPr>
              <a:t>CLAWBIO  /  TRUSTWORTHY AGENTIC GENOMICS</a:t>
            </a:r>
            <a:endParaRPr sz="860"/>
          </a:p>
        </p:txBody>
      </p:sp>
      <p:sp>
        <p:nvSpPr>
          <p:cNvPr id="4" name="Text 2">
            <a:extLst>
              <a:ext uri="{FF2B5EF4-FFF2-40B4-BE49-F238E27FC236}">
                <a16:creationId xmlns:a16="http://schemas.microsoft.com/office/drawing/2014/main" id="{4354FDE0-1E0C-4494-8266-4CB415C6852E}"/>
              </a:ext>
            </a:extLst>
          </p:cNvPr>
          <p:cNvSpPr>
            <a:spLocks noGrp="1"/>
          </p:cNvSpPr>
          <p:nvPr/>
        </p:nvSpPr>
        <p:spPr>
          <a:xfrm>
            <a:off x="11109960" y="6492240"/>
            <a:ext cx="475488" cy="164592"/>
          </a:xfrm>
          <a:prstGeom prst="rect">
            <a:avLst/>
          </a:prstGeom>
          <a:noFill/>
        </p:spPr>
        <p:txBody>
          <a:bodyPr wrap="square" lIns="0" tIns="0" rIns="0" bIns="0" anchor="ctr"/>
          <a:lstStyle/>
          <a:p>
            <a:pPr marL="0" indent="0" algn="r">
              <a:buNone/>
            </a:pPr>
            <a:r>
              <a:rPr sz="900">
                <a:solidFill>
                  <a:srgbClr val="8B949E"/>
                </a:solidFill>
                <a:latin typeface="Arial"/>
                <a:ea typeface="Arial"/>
                <a:cs typeface="Arial"/>
              </a:rPr>
              <a:t>03</a:t>
            </a:r>
            <a:endParaRPr sz="900"/>
          </a:p>
        </p:txBody>
      </p:sp>
      <p:sp>
        <p:nvSpPr>
          <p:cNvPr id="5" name="Text 3">
            <a:extLst>
              <a:ext uri="{FF2B5EF4-FFF2-40B4-BE49-F238E27FC236}">
                <a16:creationId xmlns:a16="http://schemas.microsoft.com/office/drawing/2014/main" id="{98C6170B-1497-4459-BDB4-D941C88D3EAB}"/>
              </a:ext>
            </a:extLst>
          </p:cNvPr>
          <p:cNvSpPr>
            <a:spLocks noGrp="1"/>
          </p:cNvSpPr>
          <p:nvPr/>
        </p:nvSpPr>
        <p:spPr>
          <a:xfrm>
            <a:off x="594360" y="429768"/>
            <a:ext cx="10607040" cy="201168"/>
          </a:xfrm>
          <a:prstGeom prst="rect">
            <a:avLst/>
          </a:prstGeom>
          <a:noFill/>
        </p:spPr>
        <p:txBody>
          <a:bodyPr wrap="square" lIns="0" tIns="0" rIns="0" bIns="0" anchor="ctr"/>
          <a:lstStyle/>
          <a:p>
            <a:pPr marL="0" indent="0">
              <a:buNone/>
            </a:pPr>
            <a:r>
              <a:rPr sz="1050" b="1" spc="240">
                <a:solidFill>
                  <a:srgbClr val="3FB950"/>
                </a:solidFill>
                <a:latin typeface="Arial"/>
                <a:ea typeface="Arial"/>
                <a:cs typeface="Arial"/>
              </a:rPr>
              <a:t>AUTOMATION IS NOT THE SAME AS ORCHESTRATION</a:t>
            </a:r>
            <a:endParaRPr sz="1050"/>
          </a:p>
        </p:txBody>
      </p:sp>
      <p:sp>
        <p:nvSpPr>
          <p:cNvPr id="6" name="Text 4">
            <a:extLst>
              <a:ext uri="{FF2B5EF4-FFF2-40B4-BE49-F238E27FC236}">
                <a16:creationId xmlns:a16="http://schemas.microsoft.com/office/drawing/2014/main" id="{DF69049D-2040-4461-8580-A844194EBDCC}"/>
              </a:ext>
            </a:extLst>
          </p:cNvPr>
          <p:cNvSpPr>
            <a:spLocks noGrp="1"/>
          </p:cNvSpPr>
          <p:nvPr/>
        </p:nvSpPr>
        <p:spPr>
          <a:xfrm>
            <a:off x="594360" y="877824"/>
            <a:ext cx="10972800" cy="1325880"/>
          </a:xfrm>
          <a:prstGeom prst="rect">
            <a:avLst/>
          </a:prstGeom>
          <a:noFill/>
        </p:spPr>
        <p:txBody>
          <a:bodyPr wrap="square" lIns="0" tIns="0" rIns="0" bIns="0" anchor="t"/>
          <a:lstStyle/>
          <a:p>
            <a:pPr marL="0" indent="0">
              <a:lnSpc>
                <a:spcPct val="100000"/>
              </a:lnSpc>
              <a:buNone/>
            </a:pPr>
            <a:r>
              <a:rPr sz="4300" b="1">
                <a:solidFill>
                  <a:srgbClr val="E6EDF3"/>
                </a:solidFill>
                <a:latin typeface="Arial"/>
                <a:ea typeface="Arial"/>
                <a:cs typeface="Arial"/>
              </a:rPr>
              <a:t>Computation is automated.</a:t>
            </a:r>
            <a:endParaRPr sz="4300"/>
          </a:p>
          <a:p>
            <a:pPr marL="0" indent="0">
              <a:lnSpc>
                <a:spcPct val="100000"/>
              </a:lnSpc>
              <a:buNone/>
            </a:pPr>
            <a:r>
              <a:rPr sz="4300" b="1">
                <a:solidFill>
                  <a:srgbClr val="E6EDF3"/>
                </a:solidFill>
                <a:latin typeface="Arial"/>
                <a:ea typeface="Arial"/>
                <a:cs typeface="Arial"/>
              </a:rPr>
              <a:t>Coordination is not.</a:t>
            </a:r>
            <a:endParaRPr sz="4300"/>
          </a:p>
        </p:txBody>
      </p:sp>
      <p:sp>
        <p:nvSpPr>
          <p:cNvPr id="7" name="Text 5">
            <a:extLst>
              <a:ext uri="{FF2B5EF4-FFF2-40B4-BE49-F238E27FC236}">
                <a16:creationId xmlns:a16="http://schemas.microsoft.com/office/drawing/2014/main" id="{B96BD75E-FEC0-491B-96EC-A280F0DF8E74}"/>
              </a:ext>
            </a:extLst>
          </p:cNvPr>
          <p:cNvSpPr>
            <a:spLocks noGrp="1"/>
          </p:cNvSpPr>
          <p:nvPr/>
        </p:nvSpPr>
        <p:spPr>
          <a:xfrm>
            <a:off x="594360" y="2825496"/>
            <a:ext cx="1463040" cy="228600"/>
          </a:xfrm>
          <a:prstGeom prst="rect">
            <a:avLst/>
          </a:prstGeom>
          <a:noFill/>
        </p:spPr>
        <p:txBody>
          <a:bodyPr wrap="square" lIns="0" tIns="0" rIns="0" bIns="0" anchor="ctr"/>
          <a:lstStyle/>
          <a:p>
            <a:pPr marL="0" indent="0">
              <a:buNone/>
            </a:pPr>
            <a:r>
              <a:rPr sz="1050" b="1" spc="150">
                <a:solidFill>
                  <a:srgbClr val="8B949E"/>
                </a:solidFill>
                <a:latin typeface="Arial"/>
                <a:ea typeface="Arial"/>
                <a:cs typeface="Arial"/>
              </a:rPr>
              <a:t>CAPABILITIES</a:t>
            </a:r>
            <a:endParaRPr sz="1050"/>
          </a:p>
        </p:txBody>
      </p:sp>
      <p:sp>
        <p:nvSpPr>
          <p:cNvPr id="8" name="Shape 6">
            <a:extLst>
              <a:ext uri="{FF2B5EF4-FFF2-40B4-BE49-F238E27FC236}">
                <a16:creationId xmlns:a16="http://schemas.microsoft.com/office/drawing/2014/main" id="{CBE65A4F-B877-4019-97D6-3E4BBC9E98B4}"/>
              </a:ext>
            </a:extLst>
          </p:cNvPr>
          <p:cNvSpPr>
            <a:spLocks noGrp="1"/>
          </p:cNvSpPr>
          <p:nvPr/>
        </p:nvSpPr>
        <p:spPr>
          <a:xfrm>
            <a:off x="2514600" y="2624328"/>
            <a:ext cx="2148840" cy="996696"/>
          </a:xfrm>
          <a:prstGeom prst="rect">
            <a:avLst/>
          </a:prstGeom>
          <a:solidFill>
            <a:srgbClr val="161B22"/>
          </a:solidFill>
          <a:ln w="12700">
            <a:solidFill>
              <a:srgbClr val="30363D"/>
            </a:solidFill>
            <a:prstDash val="solid"/>
          </a:ln>
        </p:spPr>
        <p:txBody>
          <a:bodyPr/>
          <a:lstStyle/>
          <a:p>
            <a:endParaRPr lang="en-US"/>
          </a:p>
        </p:txBody>
      </p:sp>
      <p:sp>
        <p:nvSpPr>
          <p:cNvPr id="9" name="Shape 7">
            <a:extLst>
              <a:ext uri="{FF2B5EF4-FFF2-40B4-BE49-F238E27FC236}">
                <a16:creationId xmlns:a16="http://schemas.microsoft.com/office/drawing/2014/main" id="{5AFBAFF5-FF4C-48A7-AF30-ACB8F0BD3626}"/>
              </a:ext>
            </a:extLst>
          </p:cNvPr>
          <p:cNvSpPr>
            <a:spLocks noGrp="1"/>
          </p:cNvSpPr>
          <p:nvPr/>
        </p:nvSpPr>
        <p:spPr>
          <a:xfrm>
            <a:off x="2722169" y="3260659"/>
            <a:ext cx="427391" cy="914"/>
          </a:xfrm>
          <a:prstGeom prst="line">
            <a:avLst/>
          </a:prstGeom>
          <a:noFill/>
          <a:ln w="15240">
            <a:solidFill>
              <a:srgbClr val="3FB950"/>
            </a:solidFill>
            <a:prstDash val="solid"/>
          </a:ln>
        </p:spPr>
        <p:txBody>
          <a:bodyPr/>
          <a:lstStyle/>
          <a:p>
            <a:endParaRPr lang="en-US"/>
          </a:p>
        </p:txBody>
      </p:sp>
      <p:sp>
        <p:nvSpPr>
          <p:cNvPr id="10" name="Shape 8">
            <a:extLst>
              <a:ext uri="{FF2B5EF4-FFF2-40B4-BE49-F238E27FC236}">
                <a16:creationId xmlns:a16="http://schemas.microsoft.com/office/drawing/2014/main" id="{1BF4DAA8-77E2-421A-8A65-3C2D8B482AE2}"/>
              </a:ext>
            </a:extLst>
          </p:cNvPr>
          <p:cNvSpPr>
            <a:spLocks noGrp="1"/>
          </p:cNvSpPr>
          <p:nvPr/>
        </p:nvSpPr>
        <p:spPr>
          <a:xfrm>
            <a:off x="2774290" y="3104297"/>
            <a:ext cx="67757" cy="156362"/>
          </a:xfrm>
          <a:prstGeom prst="rect">
            <a:avLst/>
          </a:prstGeom>
          <a:solidFill>
            <a:srgbClr val="3FB950"/>
          </a:solidFill>
          <a:ln w="12700">
            <a:solidFill>
              <a:srgbClr val="3FB950"/>
            </a:solidFill>
            <a:prstDash val="solid"/>
          </a:ln>
        </p:spPr>
        <p:txBody>
          <a:bodyPr/>
          <a:lstStyle/>
          <a:p>
            <a:endParaRPr lang="en-US"/>
          </a:p>
        </p:txBody>
      </p:sp>
      <p:sp>
        <p:nvSpPr>
          <p:cNvPr id="11" name="Shape 9">
            <a:extLst>
              <a:ext uri="{FF2B5EF4-FFF2-40B4-BE49-F238E27FC236}">
                <a16:creationId xmlns:a16="http://schemas.microsoft.com/office/drawing/2014/main" id="{54A5ACCC-571E-4555-8868-35BE24E4F90C}"/>
              </a:ext>
            </a:extLst>
          </p:cNvPr>
          <p:cNvSpPr>
            <a:spLocks noGrp="1"/>
          </p:cNvSpPr>
          <p:nvPr/>
        </p:nvSpPr>
        <p:spPr>
          <a:xfrm>
            <a:off x="2899380" y="3010479"/>
            <a:ext cx="67757" cy="250180"/>
          </a:xfrm>
          <a:prstGeom prst="rect">
            <a:avLst/>
          </a:prstGeom>
          <a:solidFill>
            <a:srgbClr val="3FB950"/>
          </a:solidFill>
          <a:ln w="12700">
            <a:solidFill>
              <a:srgbClr val="3FB950"/>
            </a:solidFill>
            <a:prstDash val="solid"/>
          </a:ln>
        </p:spPr>
        <p:txBody>
          <a:bodyPr/>
          <a:lstStyle/>
          <a:p>
            <a:endParaRPr lang="en-US"/>
          </a:p>
        </p:txBody>
      </p:sp>
      <p:sp>
        <p:nvSpPr>
          <p:cNvPr id="12" name="Shape 10">
            <a:extLst>
              <a:ext uri="{FF2B5EF4-FFF2-40B4-BE49-F238E27FC236}">
                <a16:creationId xmlns:a16="http://schemas.microsoft.com/office/drawing/2014/main" id="{DA20B2CD-4AB6-4F36-AF18-4CB932B58414}"/>
              </a:ext>
            </a:extLst>
          </p:cNvPr>
          <p:cNvSpPr>
            <a:spLocks noGrp="1"/>
          </p:cNvSpPr>
          <p:nvPr/>
        </p:nvSpPr>
        <p:spPr>
          <a:xfrm>
            <a:off x="3024469" y="2916662"/>
            <a:ext cx="67757" cy="343997"/>
          </a:xfrm>
          <a:prstGeom prst="rect">
            <a:avLst/>
          </a:prstGeom>
          <a:solidFill>
            <a:srgbClr val="3FB950"/>
          </a:solidFill>
          <a:ln w="12700">
            <a:solidFill>
              <a:srgbClr val="3FB950"/>
            </a:solidFill>
            <a:prstDash val="solid"/>
          </a:ln>
        </p:spPr>
        <p:txBody>
          <a:bodyPr/>
          <a:lstStyle/>
          <a:p>
            <a:endParaRPr lang="en-US"/>
          </a:p>
        </p:txBody>
      </p:sp>
      <p:sp>
        <p:nvSpPr>
          <p:cNvPr id="13" name="Text 11">
            <a:extLst>
              <a:ext uri="{FF2B5EF4-FFF2-40B4-BE49-F238E27FC236}">
                <a16:creationId xmlns:a16="http://schemas.microsoft.com/office/drawing/2014/main" id="{F6F54B61-3059-4C17-BB79-958B43EFA234}"/>
              </a:ext>
            </a:extLst>
          </p:cNvPr>
          <p:cNvSpPr>
            <a:spLocks noGrp="1"/>
          </p:cNvSpPr>
          <p:nvPr/>
        </p:nvSpPr>
        <p:spPr>
          <a:xfrm>
            <a:off x="3291840" y="2862072"/>
            <a:ext cx="1316736" cy="329184"/>
          </a:xfrm>
          <a:prstGeom prst="rect">
            <a:avLst/>
          </a:prstGeom>
          <a:noFill/>
        </p:spPr>
        <p:txBody>
          <a:bodyPr wrap="square" lIns="0" tIns="0" rIns="0" bIns="0" anchor="ctr"/>
          <a:lstStyle/>
          <a:p>
            <a:pPr marL="0" indent="0">
              <a:buNone/>
            </a:pPr>
            <a:r>
              <a:rPr sz="2000" b="1">
                <a:solidFill>
                  <a:srgbClr val="E6EDF3"/>
                </a:solidFill>
                <a:latin typeface="Arial"/>
                <a:ea typeface="Arial"/>
                <a:cs typeface="Arial"/>
              </a:rPr>
              <a:t>Compute</a:t>
            </a:r>
            <a:endParaRPr sz="2000"/>
          </a:p>
        </p:txBody>
      </p:sp>
      <p:sp>
        <p:nvSpPr>
          <p:cNvPr id="14" name="Shape 12">
            <a:extLst>
              <a:ext uri="{FF2B5EF4-FFF2-40B4-BE49-F238E27FC236}">
                <a16:creationId xmlns:a16="http://schemas.microsoft.com/office/drawing/2014/main" id="{E85327D5-C662-4BA8-874C-C529915BDBD2}"/>
              </a:ext>
            </a:extLst>
          </p:cNvPr>
          <p:cNvSpPr>
            <a:spLocks noGrp="1"/>
          </p:cNvSpPr>
          <p:nvPr/>
        </p:nvSpPr>
        <p:spPr>
          <a:xfrm>
            <a:off x="4681728" y="3118104"/>
            <a:ext cx="466344" cy="914"/>
          </a:xfrm>
          <a:prstGeom prst="line">
            <a:avLst/>
          </a:prstGeom>
          <a:noFill/>
          <a:ln w="19050">
            <a:solidFill>
              <a:srgbClr val="3FB950"/>
            </a:solidFill>
            <a:prstDash val="solid"/>
            <a:tailEnd type="triangle"/>
          </a:ln>
        </p:spPr>
        <p:txBody>
          <a:bodyPr/>
          <a:lstStyle/>
          <a:p>
            <a:endParaRPr lang="en-US"/>
          </a:p>
        </p:txBody>
      </p:sp>
      <p:sp>
        <p:nvSpPr>
          <p:cNvPr id="15" name="Shape 13">
            <a:extLst>
              <a:ext uri="{FF2B5EF4-FFF2-40B4-BE49-F238E27FC236}">
                <a16:creationId xmlns:a16="http://schemas.microsoft.com/office/drawing/2014/main" id="{420037F0-7146-4930-A75B-055038622306}"/>
              </a:ext>
            </a:extLst>
          </p:cNvPr>
          <p:cNvSpPr>
            <a:spLocks noGrp="1"/>
          </p:cNvSpPr>
          <p:nvPr/>
        </p:nvSpPr>
        <p:spPr>
          <a:xfrm>
            <a:off x="5239512" y="2624328"/>
            <a:ext cx="2148840" cy="996696"/>
          </a:xfrm>
          <a:prstGeom prst="rect">
            <a:avLst/>
          </a:prstGeom>
          <a:solidFill>
            <a:srgbClr val="161B22"/>
          </a:solidFill>
          <a:ln w="12700">
            <a:solidFill>
              <a:srgbClr val="30363D"/>
            </a:solidFill>
            <a:prstDash val="solid"/>
          </a:ln>
        </p:spPr>
        <p:txBody>
          <a:bodyPr/>
          <a:lstStyle/>
          <a:p>
            <a:endParaRPr lang="en-US"/>
          </a:p>
        </p:txBody>
      </p:sp>
      <p:sp>
        <p:nvSpPr>
          <p:cNvPr id="16" name="Shape 14">
            <a:extLst>
              <a:ext uri="{FF2B5EF4-FFF2-40B4-BE49-F238E27FC236}">
                <a16:creationId xmlns:a16="http://schemas.microsoft.com/office/drawing/2014/main" id="{9FE94590-BA24-435E-937D-D74E77909AFB}"/>
              </a:ext>
            </a:extLst>
          </p:cNvPr>
          <p:cNvSpPr>
            <a:spLocks noGrp="1"/>
          </p:cNvSpPr>
          <p:nvPr/>
        </p:nvSpPr>
        <p:spPr>
          <a:xfrm>
            <a:off x="5462717" y="2859329"/>
            <a:ext cx="385694" cy="422178"/>
          </a:xfrm>
          <a:prstGeom prst="can">
            <a:avLst/>
          </a:prstGeom>
          <a:solidFill>
            <a:srgbClr val="161B22"/>
          </a:solidFill>
          <a:ln w="19050">
            <a:solidFill>
              <a:srgbClr val="3FB950"/>
            </a:solidFill>
            <a:prstDash val="solid"/>
          </a:ln>
        </p:spPr>
        <p:txBody>
          <a:bodyPr/>
          <a:lstStyle/>
          <a:p>
            <a:endParaRPr lang="en-US"/>
          </a:p>
        </p:txBody>
      </p:sp>
      <p:sp>
        <p:nvSpPr>
          <p:cNvPr id="17" name="Shape 15">
            <a:extLst>
              <a:ext uri="{FF2B5EF4-FFF2-40B4-BE49-F238E27FC236}">
                <a16:creationId xmlns:a16="http://schemas.microsoft.com/office/drawing/2014/main" id="{1D581C76-79DD-4589-837D-54A470BF08E4}"/>
              </a:ext>
            </a:extLst>
          </p:cNvPr>
          <p:cNvSpPr>
            <a:spLocks noGrp="1"/>
          </p:cNvSpPr>
          <p:nvPr/>
        </p:nvSpPr>
        <p:spPr>
          <a:xfrm>
            <a:off x="5483565" y="3052176"/>
            <a:ext cx="343997" cy="914"/>
          </a:xfrm>
          <a:prstGeom prst="line">
            <a:avLst/>
          </a:prstGeom>
          <a:noFill/>
          <a:ln w="12700">
            <a:solidFill>
              <a:srgbClr val="3FB950"/>
            </a:solidFill>
            <a:prstDash val="solid"/>
          </a:ln>
        </p:spPr>
        <p:txBody>
          <a:bodyPr/>
          <a:lstStyle/>
          <a:p>
            <a:endParaRPr lang="en-US"/>
          </a:p>
        </p:txBody>
      </p:sp>
      <p:sp>
        <p:nvSpPr>
          <p:cNvPr id="18" name="Text 16">
            <a:extLst>
              <a:ext uri="{FF2B5EF4-FFF2-40B4-BE49-F238E27FC236}">
                <a16:creationId xmlns:a16="http://schemas.microsoft.com/office/drawing/2014/main" id="{AD568F50-4AE8-4FDC-B970-CFACB2447282}"/>
              </a:ext>
            </a:extLst>
          </p:cNvPr>
          <p:cNvSpPr>
            <a:spLocks noGrp="1"/>
          </p:cNvSpPr>
          <p:nvPr/>
        </p:nvSpPr>
        <p:spPr>
          <a:xfrm>
            <a:off x="6016752" y="2862072"/>
            <a:ext cx="1316736" cy="329184"/>
          </a:xfrm>
          <a:prstGeom prst="rect">
            <a:avLst/>
          </a:prstGeom>
          <a:noFill/>
        </p:spPr>
        <p:txBody>
          <a:bodyPr wrap="square" lIns="0" tIns="0" rIns="0" bIns="0" anchor="ctr"/>
          <a:lstStyle/>
          <a:p>
            <a:pPr marL="0" indent="0">
              <a:buNone/>
            </a:pPr>
            <a:r>
              <a:rPr sz="2000" b="1">
                <a:solidFill>
                  <a:srgbClr val="E6EDF3"/>
                </a:solidFill>
                <a:latin typeface="Arial"/>
                <a:ea typeface="Arial"/>
                <a:cs typeface="Arial"/>
              </a:rPr>
              <a:t>Store</a:t>
            </a:r>
            <a:endParaRPr sz="2000"/>
          </a:p>
        </p:txBody>
      </p:sp>
      <p:sp>
        <p:nvSpPr>
          <p:cNvPr id="19" name="Shape 17">
            <a:extLst>
              <a:ext uri="{FF2B5EF4-FFF2-40B4-BE49-F238E27FC236}">
                <a16:creationId xmlns:a16="http://schemas.microsoft.com/office/drawing/2014/main" id="{BE071E1F-7EC8-4FE0-8010-77E9BAAED78F}"/>
              </a:ext>
            </a:extLst>
          </p:cNvPr>
          <p:cNvSpPr>
            <a:spLocks noGrp="1"/>
          </p:cNvSpPr>
          <p:nvPr/>
        </p:nvSpPr>
        <p:spPr>
          <a:xfrm>
            <a:off x="7406640" y="3118104"/>
            <a:ext cx="466344" cy="914"/>
          </a:xfrm>
          <a:prstGeom prst="line">
            <a:avLst/>
          </a:prstGeom>
          <a:noFill/>
          <a:ln w="19050">
            <a:solidFill>
              <a:srgbClr val="3FB950"/>
            </a:solidFill>
            <a:prstDash val="solid"/>
            <a:tailEnd type="triangle"/>
          </a:ln>
        </p:spPr>
        <p:txBody>
          <a:bodyPr/>
          <a:lstStyle/>
          <a:p>
            <a:endParaRPr lang="en-US"/>
          </a:p>
        </p:txBody>
      </p:sp>
      <p:sp>
        <p:nvSpPr>
          <p:cNvPr id="20" name="Shape 18">
            <a:extLst>
              <a:ext uri="{FF2B5EF4-FFF2-40B4-BE49-F238E27FC236}">
                <a16:creationId xmlns:a16="http://schemas.microsoft.com/office/drawing/2014/main" id="{282EF628-A306-4F0B-A21B-3E82BAF6AD19}"/>
              </a:ext>
            </a:extLst>
          </p:cNvPr>
          <p:cNvSpPr>
            <a:spLocks noGrp="1"/>
          </p:cNvSpPr>
          <p:nvPr/>
        </p:nvSpPr>
        <p:spPr>
          <a:xfrm>
            <a:off x="7964424" y="2624328"/>
            <a:ext cx="2148840" cy="996696"/>
          </a:xfrm>
          <a:prstGeom prst="rect">
            <a:avLst/>
          </a:prstGeom>
          <a:solidFill>
            <a:srgbClr val="161B22"/>
          </a:solidFill>
          <a:ln w="12700">
            <a:solidFill>
              <a:srgbClr val="30363D"/>
            </a:solidFill>
            <a:prstDash val="solid"/>
          </a:ln>
        </p:spPr>
        <p:txBody>
          <a:bodyPr/>
          <a:lstStyle/>
          <a:p>
            <a:endParaRPr lang="en-US"/>
          </a:p>
        </p:txBody>
      </p:sp>
      <p:sp>
        <p:nvSpPr>
          <p:cNvPr id="21" name="Shape 19">
            <a:extLst>
              <a:ext uri="{FF2B5EF4-FFF2-40B4-BE49-F238E27FC236}">
                <a16:creationId xmlns:a16="http://schemas.microsoft.com/office/drawing/2014/main" id="{846BBADA-CCFF-42ED-9957-AD072B4BCDE1}"/>
              </a:ext>
            </a:extLst>
          </p:cNvPr>
          <p:cNvSpPr>
            <a:spLocks noGrp="1"/>
          </p:cNvSpPr>
          <p:nvPr/>
        </p:nvSpPr>
        <p:spPr>
          <a:xfrm>
            <a:off x="8151144" y="2885389"/>
            <a:ext cx="458663" cy="364846"/>
          </a:xfrm>
          <a:prstGeom prst="rect">
            <a:avLst/>
          </a:prstGeom>
          <a:solidFill>
            <a:srgbClr val="161B22"/>
          </a:solidFill>
          <a:ln w="12700">
            <a:solidFill>
              <a:srgbClr val="3FB950"/>
            </a:solidFill>
            <a:prstDash val="solid"/>
          </a:ln>
        </p:spPr>
        <p:txBody>
          <a:bodyPr/>
          <a:lstStyle/>
          <a:p>
            <a:endParaRPr lang="en-US"/>
          </a:p>
        </p:txBody>
      </p:sp>
      <p:sp>
        <p:nvSpPr>
          <p:cNvPr id="22" name="Shape 20">
            <a:extLst>
              <a:ext uri="{FF2B5EF4-FFF2-40B4-BE49-F238E27FC236}">
                <a16:creationId xmlns:a16="http://schemas.microsoft.com/office/drawing/2014/main" id="{FE948898-07C8-474A-BDBF-B32C2AAF6A34}"/>
              </a:ext>
            </a:extLst>
          </p:cNvPr>
          <p:cNvSpPr>
            <a:spLocks noGrp="1"/>
          </p:cNvSpPr>
          <p:nvPr/>
        </p:nvSpPr>
        <p:spPr>
          <a:xfrm>
            <a:off x="8151144" y="2965655"/>
            <a:ext cx="458663" cy="914"/>
          </a:xfrm>
          <a:prstGeom prst="line">
            <a:avLst/>
          </a:prstGeom>
          <a:noFill/>
          <a:ln w="12700">
            <a:solidFill>
              <a:srgbClr val="3FB950"/>
            </a:solidFill>
            <a:prstDash val="solid"/>
          </a:ln>
        </p:spPr>
        <p:txBody>
          <a:bodyPr/>
          <a:lstStyle/>
          <a:p>
            <a:endParaRPr lang="en-US"/>
          </a:p>
        </p:txBody>
      </p:sp>
      <p:sp>
        <p:nvSpPr>
          <p:cNvPr id="23" name="Text 21">
            <a:extLst>
              <a:ext uri="{FF2B5EF4-FFF2-40B4-BE49-F238E27FC236}">
                <a16:creationId xmlns:a16="http://schemas.microsoft.com/office/drawing/2014/main" id="{66DC1518-9B59-481D-8EC8-DE2C563B4AC0}"/>
              </a:ext>
            </a:extLst>
          </p:cNvPr>
          <p:cNvSpPr>
            <a:spLocks noGrp="1"/>
          </p:cNvSpPr>
          <p:nvPr/>
        </p:nvSpPr>
        <p:spPr>
          <a:xfrm>
            <a:off x="8215357" y="2983898"/>
            <a:ext cx="321064" cy="204314"/>
          </a:xfrm>
          <a:prstGeom prst="rect">
            <a:avLst/>
          </a:prstGeom>
          <a:noFill/>
        </p:spPr>
        <p:txBody>
          <a:bodyPr wrap="square" lIns="0" tIns="0" rIns="0" bIns="0" anchor="ctr"/>
          <a:lstStyle/>
          <a:p>
            <a:pPr marL="0" indent="0">
              <a:buNone/>
            </a:pPr>
            <a:r>
              <a:rPr sz="1200" b="1">
                <a:solidFill>
                  <a:srgbClr val="3FB950"/>
                </a:solidFill>
                <a:latin typeface="Arial"/>
                <a:ea typeface="Arial"/>
                <a:cs typeface="Arial"/>
              </a:rPr>
              <a:t>›_</a:t>
            </a:r>
            <a:endParaRPr sz="1200"/>
          </a:p>
        </p:txBody>
      </p:sp>
      <p:sp>
        <p:nvSpPr>
          <p:cNvPr id="24" name="Text 22">
            <a:extLst>
              <a:ext uri="{FF2B5EF4-FFF2-40B4-BE49-F238E27FC236}">
                <a16:creationId xmlns:a16="http://schemas.microsoft.com/office/drawing/2014/main" id="{5FFF62B7-D494-445E-93FA-FC3F8B7B174A}"/>
              </a:ext>
            </a:extLst>
          </p:cNvPr>
          <p:cNvSpPr>
            <a:spLocks noGrp="1"/>
          </p:cNvSpPr>
          <p:nvPr/>
        </p:nvSpPr>
        <p:spPr>
          <a:xfrm>
            <a:off x="8741664" y="2862072"/>
            <a:ext cx="1316736" cy="329184"/>
          </a:xfrm>
          <a:prstGeom prst="rect">
            <a:avLst/>
          </a:prstGeom>
          <a:noFill/>
        </p:spPr>
        <p:txBody>
          <a:bodyPr wrap="square" lIns="0" tIns="0" rIns="0" bIns="0" anchor="ctr"/>
          <a:lstStyle/>
          <a:p>
            <a:pPr marL="0" indent="0">
              <a:buNone/>
            </a:pPr>
            <a:r>
              <a:rPr sz="2000" b="1">
                <a:solidFill>
                  <a:srgbClr val="E6EDF3"/>
                </a:solidFill>
                <a:latin typeface="Arial"/>
                <a:ea typeface="Arial"/>
                <a:cs typeface="Arial"/>
              </a:rPr>
              <a:t>Execute</a:t>
            </a:r>
            <a:endParaRPr sz="2000"/>
          </a:p>
        </p:txBody>
      </p:sp>
      <p:sp>
        <p:nvSpPr>
          <p:cNvPr id="25" name="Text 23">
            <a:extLst>
              <a:ext uri="{FF2B5EF4-FFF2-40B4-BE49-F238E27FC236}">
                <a16:creationId xmlns:a16="http://schemas.microsoft.com/office/drawing/2014/main" id="{E9868AD0-6CA3-47AB-8DFB-953A045CA4CC}"/>
              </a:ext>
            </a:extLst>
          </p:cNvPr>
          <p:cNvSpPr>
            <a:spLocks noGrp="1"/>
          </p:cNvSpPr>
          <p:nvPr/>
        </p:nvSpPr>
        <p:spPr>
          <a:xfrm>
            <a:off x="594360" y="4608576"/>
            <a:ext cx="1463040" cy="228600"/>
          </a:xfrm>
          <a:prstGeom prst="rect">
            <a:avLst/>
          </a:prstGeom>
          <a:noFill/>
        </p:spPr>
        <p:txBody>
          <a:bodyPr wrap="square" lIns="0" tIns="0" rIns="0" bIns="0" anchor="ctr"/>
          <a:lstStyle/>
          <a:p>
            <a:pPr marL="0" indent="0">
              <a:buNone/>
            </a:pPr>
            <a:r>
              <a:rPr sz="1050" b="1" spc="150">
                <a:solidFill>
                  <a:srgbClr val="8B949E"/>
                </a:solidFill>
                <a:latin typeface="Arial"/>
                <a:ea typeface="Arial"/>
                <a:cs typeface="Arial"/>
              </a:rPr>
              <a:t>HAND-OFFS</a:t>
            </a:r>
            <a:endParaRPr sz="1050"/>
          </a:p>
        </p:txBody>
      </p:sp>
      <p:sp>
        <p:nvSpPr>
          <p:cNvPr id="26" name="Shape 24">
            <a:extLst>
              <a:ext uri="{FF2B5EF4-FFF2-40B4-BE49-F238E27FC236}">
                <a16:creationId xmlns:a16="http://schemas.microsoft.com/office/drawing/2014/main" id="{050D36A1-F2CA-4AEB-8BB4-8A839830FA1D}"/>
              </a:ext>
            </a:extLst>
          </p:cNvPr>
          <p:cNvSpPr>
            <a:spLocks noGrp="1"/>
          </p:cNvSpPr>
          <p:nvPr/>
        </p:nvSpPr>
        <p:spPr>
          <a:xfrm>
            <a:off x="2487168" y="4919472"/>
            <a:ext cx="7616952" cy="914"/>
          </a:xfrm>
          <a:prstGeom prst="line">
            <a:avLst/>
          </a:prstGeom>
          <a:noFill/>
          <a:ln w="12700">
            <a:solidFill>
              <a:srgbClr val="30363D"/>
            </a:solidFill>
            <a:prstDash val="solid"/>
          </a:ln>
        </p:spPr>
        <p:txBody>
          <a:bodyPr/>
          <a:lstStyle/>
          <a:p>
            <a:endParaRPr lang="en-US"/>
          </a:p>
        </p:txBody>
      </p:sp>
      <p:sp>
        <p:nvSpPr>
          <p:cNvPr id="27" name="Shape 25">
            <a:extLst>
              <a:ext uri="{FF2B5EF4-FFF2-40B4-BE49-F238E27FC236}">
                <a16:creationId xmlns:a16="http://schemas.microsoft.com/office/drawing/2014/main" id="{92F1D52E-F435-4107-A3FA-45D0375EB06E}"/>
              </a:ext>
            </a:extLst>
          </p:cNvPr>
          <p:cNvSpPr>
            <a:spLocks noGrp="1"/>
          </p:cNvSpPr>
          <p:nvPr/>
        </p:nvSpPr>
        <p:spPr>
          <a:xfrm>
            <a:off x="2745943" y="4730191"/>
            <a:ext cx="140818" cy="140818"/>
          </a:xfrm>
          <a:prstGeom prst="ellipse">
            <a:avLst/>
          </a:prstGeom>
          <a:solidFill>
            <a:srgbClr val="F85149"/>
          </a:solidFill>
          <a:ln w="12700">
            <a:solidFill>
              <a:srgbClr val="F85149"/>
            </a:solidFill>
            <a:prstDash val="solid"/>
          </a:ln>
        </p:spPr>
        <p:txBody>
          <a:bodyPr/>
          <a:lstStyle/>
          <a:p>
            <a:endParaRPr lang="en-US"/>
          </a:p>
        </p:txBody>
      </p:sp>
      <p:sp>
        <p:nvSpPr>
          <p:cNvPr id="28" name="Shape 26">
            <a:extLst>
              <a:ext uri="{FF2B5EF4-FFF2-40B4-BE49-F238E27FC236}">
                <a16:creationId xmlns:a16="http://schemas.microsoft.com/office/drawing/2014/main" id="{A276C1DA-7E39-4BF5-84A4-44F4D2FD85B8}"/>
              </a:ext>
            </a:extLst>
          </p:cNvPr>
          <p:cNvSpPr>
            <a:spLocks noGrp="1"/>
          </p:cNvSpPr>
          <p:nvPr/>
        </p:nvSpPr>
        <p:spPr>
          <a:xfrm>
            <a:off x="2660447" y="4913757"/>
            <a:ext cx="311810" cy="211226"/>
          </a:xfrm>
          <a:prstGeom prst="roundRect">
            <a:avLst/>
          </a:prstGeom>
          <a:solidFill>
            <a:srgbClr val="F85149"/>
          </a:solidFill>
          <a:ln w="12700">
            <a:solidFill>
              <a:srgbClr val="F85149"/>
            </a:solidFill>
            <a:prstDash val="solid"/>
          </a:ln>
        </p:spPr>
        <p:txBody>
          <a:bodyPr/>
          <a:lstStyle/>
          <a:p>
            <a:endParaRPr lang="en-US"/>
          </a:p>
        </p:txBody>
      </p:sp>
      <p:sp>
        <p:nvSpPr>
          <p:cNvPr id="29" name="Shape 27">
            <a:extLst>
              <a:ext uri="{FF2B5EF4-FFF2-40B4-BE49-F238E27FC236}">
                <a16:creationId xmlns:a16="http://schemas.microsoft.com/office/drawing/2014/main" id="{98BA8947-60A8-4DCB-AC61-D1E88BE5D30E}"/>
              </a:ext>
            </a:extLst>
          </p:cNvPr>
          <p:cNvSpPr>
            <a:spLocks noGrp="1"/>
          </p:cNvSpPr>
          <p:nvPr/>
        </p:nvSpPr>
        <p:spPr>
          <a:xfrm>
            <a:off x="3209544" y="4901184"/>
            <a:ext cx="941832" cy="914"/>
          </a:xfrm>
          <a:prstGeom prst="line">
            <a:avLst/>
          </a:prstGeom>
          <a:noFill/>
          <a:ln w="15240">
            <a:solidFill>
              <a:srgbClr val="F85149"/>
            </a:solidFill>
            <a:prstDash val="solid"/>
            <a:tailEnd type="triangle"/>
          </a:ln>
        </p:spPr>
        <p:txBody>
          <a:bodyPr/>
          <a:lstStyle/>
          <a:p>
            <a:endParaRPr lang="en-US"/>
          </a:p>
        </p:txBody>
      </p:sp>
      <p:sp>
        <p:nvSpPr>
          <p:cNvPr id="30" name="Shape 28">
            <a:extLst>
              <a:ext uri="{FF2B5EF4-FFF2-40B4-BE49-F238E27FC236}">
                <a16:creationId xmlns:a16="http://schemas.microsoft.com/office/drawing/2014/main" id="{C91BD1B7-04D0-4527-8ABB-86C948E7A8C8}"/>
              </a:ext>
            </a:extLst>
          </p:cNvPr>
          <p:cNvSpPr>
            <a:spLocks noGrp="1"/>
          </p:cNvSpPr>
          <p:nvPr/>
        </p:nvSpPr>
        <p:spPr>
          <a:xfrm>
            <a:off x="4465015" y="4730191"/>
            <a:ext cx="140818" cy="140818"/>
          </a:xfrm>
          <a:prstGeom prst="ellipse">
            <a:avLst/>
          </a:prstGeom>
          <a:solidFill>
            <a:srgbClr val="F85149"/>
          </a:solidFill>
          <a:ln w="12700">
            <a:solidFill>
              <a:srgbClr val="F85149"/>
            </a:solidFill>
            <a:prstDash val="solid"/>
          </a:ln>
        </p:spPr>
        <p:txBody>
          <a:bodyPr/>
          <a:lstStyle/>
          <a:p>
            <a:endParaRPr lang="en-US"/>
          </a:p>
        </p:txBody>
      </p:sp>
      <p:sp>
        <p:nvSpPr>
          <p:cNvPr id="31" name="Shape 29">
            <a:extLst>
              <a:ext uri="{FF2B5EF4-FFF2-40B4-BE49-F238E27FC236}">
                <a16:creationId xmlns:a16="http://schemas.microsoft.com/office/drawing/2014/main" id="{D9632034-2756-4152-A18C-92B81900905D}"/>
              </a:ext>
            </a:extLst>
          </p:cNvPr>
          <p:cNvSpPr>
            <a:spLocks noGrp="1"/>
          </p:cNvSpPr>
          <p:nvPr/>
        </p:nvSpPr>
        <p:spPr>
          <a:xfrm>
            <a:off x="4379519" y="4913757"/>
            <a:ext cx="311810" cy="211226"/>
          </a:xfrm>
          <a:prstGeom prst="roundRect">
            <a:avLst/>
          </a:prstGeom>
          <a:solidFill>
            <a:srgbClr val="F85149"/>
          </a:solidFill>
          <a:ln w="12700">
            <a:solidFill>
              <a:srgbClr val="F85149"/>
            </a:solidFill>
            <a:prstDash val="solid"/>
          </a:ln>
        </p:spPr>
        <p:txBody>
          <a:bodyPr/>
          <a:lstStyle/>
          <a:p>
            <a:endParaRPr lang="en-US"/>
          </a:p>
        </p:txBody>
      </p:sp>
      <p:sp>
        <p:nvSpPr>
          <p:cNvPr id="32" name="Shape 30">
            <a:extLst>
              <a:ext uri="{FF2B5EF4-FFF2-40B4-BE49-F238E27FC236}">
                <a16:creationId xmlns:a16="http://schemas.microsoft.com/office/drawing/2014/main" id="{993932DE-2754-4DC1-90E3-5ADDA69C4DAD}"/>
              </a:ext>
            </a:extLst>
          </p:cNvPr>
          <p:cNvSpPr>
            <a:spLocks noGrp="1"/>
          </p:cNvSpPr>
          <p:nvPr/>
        </p:nvSpPr>
        <p:spPr>
          <a:xfrm>
            <a:off x="4928616" y="4901184"/>
            <a:ext cx="941832" cy="914"/>
          </a:xfrm>
          <a:prstGeom prst="line">
            <a:avLst/>
          </a:prstGeom>
          <a:noFill/>
          <a:ln w="15240">
            <a:solidFill>
              <a:srgbClr val="F85149"/>
            </a:solidFill>
            <a:prstDash val="solid"/>
            <a:tailEnd type="triangle"/>
          </a:ln>
        </p:spPr>
        <p:txBody>
          <a:bodyPr/>
          <a:lstStyle/>
          <a:p>
            <a:endParaRPr lang="en-US"/>
          </a:p>
        </p:txBody>
      </p:sp>
      <p:sp>
        <p:nvSpPr>
          <p:cNvPr id="33" name="Shape 31">
            <a:extLst>
              <a:ext uri="{FF2B5EF4-FFF2-40B4-BE49-F238E27FC236}">
                <a16:creationId xmlns:a16="http://schemas.microsoft.com/office/drawing/2014/main" id="{C1322E79-2ABF-4835-8D7E-5D6DAA1BDA6D}"/>
              </a:ext>
            </a:extLst>
          </p:cNvPr>
          <p:cNvSpPr>
            <a:spLocks noGrp="1"/>
          </p:cNvSpPr>
          <p:nvPr/>
        </p:nvSpPr>
        <p:spPr>
          <a:xfrm>
            <a:off x="6184087" y="4730191"/>
            <a:ext cx="140818" cy="140818"/>
          </a:xfrm>
          <a:prstGeom prst="ellipse">
            <a:avLst/>
          </a:prstGeom>
          <a:solidFill>
            <a:srgbClr val="F85149"/>
          </a:solidFill>
          <a:ln w="12700">
            <a:solidFill>
              <a:srgbClr val="F85149"/>
            </a:solidFill>
            <a:prstDash val="solid"/>
          </a:ln>
        </p:spPr>
        <p:txBody>
          <a:bodyPr/>
          <a:lstStyle/>
          <a:p>
            <a:endParaRPr lang="en-US"/>
          </a:p>
        </p:txBody>
      </p:sp>
      <p:sp>
        <p:nvSpPr>
          <p:cNvPr id="34" name="Shape 32">
            <a:extLst>
              <a:ext uri="{FF2B5EF4-FFF2-40B4-BE49-F238E27FC236}">
                <a16:creationId xmlns:a16="http://schemas.microsoft.com/office/drawing/2014/main" id="{B820BD20-6BF1-4B32-B57D-87A1BB2E64C1}"/>
              </a:ext>
            </a:extLst>
          </p:cNvPr>
          <p:cNvSpPr>
            <a:spLocks noGrp="1"/>
          </p:cNvSpPr>
          <p:nvPr/>
        </p:nvSpPr>
        <p:spPr>
          <a:xfrm>
            <a:off x="6098591" y="4913757"/>
            <a:ext cx="311810" cy="211226"/>
          </a:xfrm>
          <a:prstGeom prst="roundRect">
            <a:avLst/>
          </a:prstGeom>
          <a:solidFill>
            <a:srgbClr val="F85149"/>
          </a:solidFill>
          <a:ln w="12700">
            <a:solidFill>
              <a:srgbClr val="F85149"/>
            </a:solidFill>
            <a:prstDash val="solid"/>
          </a:ln>
        </p:spPr>
        <p:txBody>
          <a:bodyPr/>
          <a:lstStyle/>
          <a:p>
            <a:endParaRPr lang="en-US"/>
          </a:p>
        </p:txBody>
      </p:sp>
      <p:sp>
        <p:nvSpPr>
          <p:cNvPr id="35" name="Shape 33">
            <a:extLst>
              <a:ext uri="{FF2B5EF4-FFF2-40B4-BE49-F238E27FC236}">
                <a16:creationId xmlns:a16="http://schemas.microsoft.com/office/drawing/2014/main" id="{2A3302F9-F49F-4CD9-B6B3-4233FEC580F7}"/>
              </a:ext>
            </a:extLst>
          </p:cNvPr>
          <p:cNvSpPr>
            <a:spLocks noGrp="1"/>
          </p:cNvSpPr>
          <p:nvPr/>
        </p:nvSpPr>
        <p:spPr>
          <a:xfrm>
            <a:off x="6647688" y="4901184"/>
            <a:ext cx="941832" cy="914"/>
          </a:xfrm>
          <a:prstGeom prst="line">
            <a:avLst/>
          </a:prstGeom>
          <a:noFill/>
          <a:ln w="15240">
            <a:solidFill>
              <a:srgbClr val="F85149"/>
            </a:solidFill>
            <a:prstDash val="solid"/>
            <a:tailEnd type="triangle"/>
          </a:ln>
        </p:spPr>
        <p:txBody>
          <a:bodyPr/>
          <a:lstStyle/>
          <a:p>
            <a:endParaRPr lang="en-US"/>
          </a:p>
        </p:txBody>
      </p:sp>
      <p:sp>
        <p:nvSpPr>
          <p:cNvPr id="36" name="Shape 34">
            <a:extLst>
              <a:ext uri="{FF2B5EF4-FFF2-40B4-BE49-F238E27FC236}">
                <a16:creationId xmlns:a16="http://schemas.microsoft.com/office/drawing/2014/main" id="{40E384C7-609D-4651-8DE6-3AC65E5CFB0E}"/>
              </a:ext>
            </a:extLst>
          </p:cNvPr>
          <p:cNvSpPr>
            <a:spLocks noGrp="1"/>
          </p:cNvSpPr>
          <p:nvPr/>
        </p:nvSpPr>
        <p:spPr>
          <a:xfrm>
            <a:off x="7903159" y="4730191"/>
            <a:ext cx="140818" cy="140818"/>
          </a:xfrm>
          <a:prstGeom prst="ellipse">
            <a:avLst/>
          </a:prstGeom>
          <a:solidFill>
            <a:srgbClr val="F85149"/>
          </a:solidFill>
          <a:ln w="12700">
            <a:solidFill>
              <a:srgbClr val="F85149"/>
            </a:solidFill>
            <a:prstDash val="solid"/>
          </a:ln>
        </p:spPr>
        <p:txBody>
          <a:bodyPr/>
          <a:lstStyle/>
          <a:p>
            <a:endParaRPr lang="en-US"/>
          </a:p>
        </p:txBody>
      </p:sp>
      <p:sp>
        <p:nvSpPr>
          <p:cNvPr id="37" name="Shape 35">
            <a:extLst>
              <a:ext uri="{FF2B5EF4-FFF2-40B4-BE49-F238E27FC236}">
                <a16:creationId xmlns:a16="http://schemas.microsoft.com/office/drawing/2014/main" id="{7ED33F1E-C106-4535-8F76-16A758A37C3F}"/>
              </a:ext>
            </a:extLst>
          </p:cNvPr>
          <p:cNvSpPr>
            <a:spLocks noGrp="1"/>
          </p:cNvSpPr>
          <p:nvPr/>
        </p:nvSpPr>
        <p:spPr>
          <a:xfrm>
            <a:off x="7817663" y="4913757"/>
            <a:ext cx="311810" cy="211226"/>
          </a:xfrm>
          <a:prstGeom prst="roundRect">
            <a:avLst/>
          </a:prstGeom>
          <a:solidFill>
            <a:srgbClr val="F85149"/>
          </a:solidFill>
          <a:ln w="12700">
            <a:solidFill>
              <a:srgbClr val="F85149"/>
            </a:solidFill>
            <a:prstDash val="solid"/>
          </a:ln>
        </p:spPr>
        <p:txBody>
          <a:bodyPr/>
          <a:lstStyle/>
          <a:p>
            <a:endParaRPr lang="en-US"/>
          </a:p>
        </p:txBody>
      </p:sp>
      <p:sp>
        <p:nvSpPr>
          <p:cNvPr id="38" name="Shape 36">
            <a:extLst>
              <a:ext uri="{FF2B5EF4-FFF2-40B4-BE49-F238E27FC236}">
                <a16:creationId xmlns:a16="http://schemas.microsoft.com/office/drawing/2014/main" id="{6B7B2386-3F2B-44A7-B109-7269F8F554C8}"/>
              </a:ext>
            </a:extLst>
          </p:cNvPr>
          <p:cNvSpPr>
            <a:spLocks noGrp="1"/>
          </p:cNvSpPr>
          <p:nvPr/>
        </p:nvSpPr>
        <p:spPr>
          <a:xfrm>
            <a:off x="8366760" y="4901184"/>
            <a:ext cx="941832" cy="914"/>
          </a:xfrm>
          <a:prstGeom prst="line">
            <a:avLst/>
          </a:prstGeom>
          <a:noFill/>
          <a:ln w="15240">
            <a:solidFill>
              <a:srgbClr val="F85149"/>
            </a:solidFill>
            <a:prstDash val="solid"/>
            <a:tailEnd type="triangle"/>
          </a:ln>
        </p:spPr>
        <p:txBody>
          <a:bodyPr/>
          <a:lstStyle/>
          <a:p>
            <a:endParaRPr lang="en-US"/>
          </a:p>
        </p:txBody>
      </p:sp>
      <p:sp>
        <p:nvSpPr>
          <p:cNvPr id="39" name="Shape 37">
            <a:extLst>
              <a:ext uri="{FF2B5EF4-FFF2-40B4-BE49-F238E27FC236}">
                <a16:creationId xmlns:a16="http://schemas.microsoft.com/office/drawing/2014/main" id="{D2AC0FFB-CDCC-47A7-908E-48BF505372A0}"/>
              </a:ext>
            </a:extLst>
          </p:cNvPr>
          <p:cNvSpPr>
            <a:spLocks noGrp="1"/>
          </p:cNvSpPr>
          <p:nvPr/>
        </p:nvSpPr>
        <p:spPr>
          <a:xfrm>
            <a:off x="9622231" y="4730191"/>
            <a:ext cx="140818" cy="140818"/>
          </a:xfrm>
          <a:prstGeom prst="ellipse">
            <a:avLst/>
          </a:prstGeom>
          <a:solidFill>
            <a:srgbClr val="F85149"/>
          </a:solidFill>
          <a:ln w="12700">
            <a:solidFill>
              <a:srgbClr val="F85149"/>
            </a:solidFill>
            <a:prstDash val="solid"/>
          </a:ln>
        </p:spPr>
        <p:txBody>
          <a:bodyPr/>
          <a:lstStyle/>
          <a:p>
            <a:endParaRPr lang="en-US"/>
          </a:p>
        </p:txBody>
      </p:sp>
      <p:sp>
        <p:nvSpPr>
          <p:cNvPr id="40" name="Shape 38">
            <a:extLst>
              <a:ext uri="{FF2B5EF4-FFF2-40B4-BE49-F238E27FC236}">
                <a16:creationId xmlns:a16="http://schemas.microsoft.com/office/drawing/2014/main" id="{E9034A09-A311-4C84-AC8A-6B3D12E091A6}"/>
              </a:ext>
            </a:extLst>
          </p:cNvPr>
          <p:cNvSpPr>
            <a:spLocks noGrp="1"/>
          </p:cNvSpPr>
          <p:nvPr/>
        </p:nvSpPr>
        <p:spPr>
          <a:xfrm>
            <a:off x="9536735" y="4913757"/>
            <a:ext cx="311810" cy="211226"/>
          </a:xfrm>
          <a:prstGeom prst="roundRect">
            <a:avLst/>
          </a:prstGeom>
          <a:solidFill>
            <a:srgbClr val="F85149"/>
          </a:solidFill>
          <a:ln w="12700">
            <a:solidFill>
              <a:srgbClr val="F85149"/>
            </a:solidFill>
            <a:prstDash val="solid"/>
          </a:ln>
        </p:spPr>
        <p:txBody>
          <a:bodyPr/>
          <a:lstStyle/>
          <a:p>
            <a:endParaRPr lang="en-US"/>
          </a:p>
        </p:txBody>
      </p:sp>
      <p:sp>
        <p:nvSpPr>
          <p:cNvPr id="41" name="Text 39">
            <a:extLst>
              <a:ext uri="{FF2B5EF4-FFF2-40B4-BE49-F238E27FC236}">
                <a16:creationId xmlns:a16="http://schemas.microsoft.com/office/drawing/2014/main" id="{5C046680-9C1B-4EC8-98F5-17E6081DC894}"/>
              </a:ext>
            </a:extLst>
          </p:cNvPr>
          <p:cNvSpPr>
            <a:spLocks noGrp="1"/>
          </p:cNvSpPr>
          <p:nvPr/>
        </p:nvSpPr>
        <p:spPr>
          <a:xfrm>
            <a:off x="2532888" y="5605272"/>
            <a:ext cx="7955280" cy="329184"/>
          </a:xfrm>
          <a:prstGeom prst="rect">
            <a:avLst/>
          </a:prstGeom>
          <a:noFill/>
        </p:spPr>
        <p:txBody>
          <a:bodyPr wrap="square" lIns="0" tIns="0" rIns="0" bIns="0" anchor="ctr"/>
          <a:lstStyle/>
          <a:p>
            <a:pPr marL="0" indent="0">
              <a:buNone/>
            </a:pPr>
            <a:r>
              <a:rPr sz="2100">
                <a:solidFill>
                  <a:srgbClr val="E6EDF3"/>
                </a:solidFill>
                <a:latin typeface="Arial"/>
                <a:ea typeface="Arial"/>
                <a:cs typeface="Arial"/>
              </a:rPr>
              <a:t>The scientist still connects the work.</a:t>
            </a:r>
            <a:endParaRPr sz="2100"/>
          </a:p>
        </p:txBody>
      </p:sp>
      <p:pic>
        <p:nvPicPr>
          <p:cNvPr id="83" name="Picture 82"/>
          <p:cNvPicPr>
            <a:picLocks noChangeAspect="1"/>
          </p:cNvPicPr>
          <p:nvPr/>
        </p:nvPicPr>
        <p:blipFill>
          <a:blip r:embed="rId3"/>
          <a:stretch/>
        </p:blipFill>
        <p:spPr>
          <a:xfrm>
            <a:off x="11201400" y="304800"/>
            <a:ext cx="381000" cy="381000"/>
          </a:xfrm>
          <a:prstGeom prst="rect">
            <a:avLst/>
          </a:prstGeom>
        </p:spPr>
      </p:pic>
    </p:spTree>
    <p:extLst>
      <p:ext uri="{BB962C8B-B14F-4D97-AF65-F5344CB8AC3E}">
        <p14:creationId xmlns:p14="http://schemas.microsoft.com/office/powerpoint/2010/main" val="1837788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60F7BCB3-7AEA-49E7-91A9-BFF7ACD0B309}"/>
              </a:ext>
            </a:extLst>
          </p:cNvPr>
          <p:cNvSpPr>
            <a:spLocks noGrp="1"/>
          </p:cNvSpPr>
          <p:nvPr/>
        </p:nvSpPr>
        <p:spPr>
          <a:xfrm>
            <a:off x="594360" y="6400800"/>
            <a:ext cx="11000232" cy="914"/>
          </a:xfrm>
          <a:prstGeom prst="line">
            <a:avLst/>
          </a:prstGeom>
          <a:noFill/>
          <a:ln w="7620">
            <a:solidFill>
              <a:srgbClr val="30363D"/>
            </a:solidFill>
            <a:prstDash val="solid"/>
          </a:ln>
        </p:spPr>
        <p:txBody>
          <a:bodyPr/>
          <a:lstStyle/>
          <a:p>
            <a:endParaRPr lang="en-US"/>
          </a:p>
        </p:txBody>
      </p:sp>
      <p:sp>
        <p:nvSpPr>
          <p:cNvPr id="3" name="Text 1">
            <a:extLst>
              <a:ext uri="{FF2B5EF4-FFF2-40B4-BE49-F238E27FC236}">
                <a16:creationId xmlns:a16="http://schemas.microsoft.com/office/drawing/2014/main" id="{B266A619-FD37-4FC5-A5EA-20DA009B1F46}"/>
              </a:ext>
            </a:extLst>
          </p:cNvPr>
          <p:cNvSpPr>
            <a:spLocks noGrp="1"/>
          </p:cNvSpPr>
          <p:nvPr/>
        </p:nvSpPr>
        <p:spPr>
          <a:xfrm>
            <a:off x="594360" y="6501384"/>
            <a:ext cx="5486400" cy="146304"/>
          </a:xfrm>
          <a:prstGeom prst="rect">
            <a:avLst/>
          </a:prstGeom>
          <a:noFill/>
        </p:spPr>
        <p:txBody>
          <a:bodyPr wrap="square" lIns="0" tIns="0" rIns="0" bIns="0" anchor="ctr"/>
          <a:lstStyle/>
          <a:p>
            <a:pPr marL="0" indent="0">
              <a:buNone/>
            </a:pPr>
            <a:r>
              <a:rPr sz="860" spc="110">
                <a:solidFill>
                  <a:srgbClr val="8B949E"/>
                </a:solidFill>
                <a:latin typeface="Arial"/>
                <a:ea typeface="Arial"/>
                <a:cs typeface="Arial"/>
              </a:rPr>
              <a:t>CLAWBIO  /  TRUSTWORTHY AGENTIC GENOMICS</a:t>
            </a:r>
            <a:endParaRPr sz="860"/>
          </a:p>
        </p:txBody>
      </p:sp>
      <p:sp>
        <p:nvSpPr>
          <p:cNvPr id="4" name="Text 2">
            <a:extLst>
              <a:ext uri="{FF2B5EF4-FFF2-40B4-BE49-F238E27FC236}">
                <a16:creationId xmlns:a16="http://schemas.microsoft.com/office/drawing/2014/main" id="{86B89587-0C47-42BA-A5D1-5F3407A3097C}"/>
              </a:ext>
            </a:extLst>
          </p:cNvPr>
          <p:cNvSpPr>
            <a:spLocks noGrp="1"/>
          </p:cNvSpPr>
          <p:nvPr/>
        </p:nvSpPr>
        <p:spPr>
          <a:xfrm>
            <a:off x="11109960" y="6492240"/>
            <a:ext cx="475488" cy="164592"/>
          </a:xfrm>
          <a:prstGeom prst="rect">
            <a:avLst/>
          </a:prstGeom>
          <a:noFill/>
        </p:spPr>
        <p:txBody>
          <a:bodyPr wrap="square" lIns="0" tIns="0" rIns="0" bIns="0" anchor="ctr"/>
          <a:lstStyle/>
          <a:p>
            <a:pPr marL="0" indent="0" algn="r">
              <a:buNone/>
            </a:pPr>
            <a:r>
              <a:rPr sz="900">
                <a:solidFill>
                  <a:srgbClr val="8B949E"/>
                </a:solidFill>
                <a:latin typeface="Arial"/>
                <a:ea typeface="Arial"/>
                <a:cs typeface="Arial"/>
              </a:rPr>
              <a:t>04</a:t>
            </a:r>
            <a:endParaRPr sz="900"/>
          </a:p>
        </p:txBody>
      </p:sp>
      <p:sp>
        <p:nvSpPr>
          <p:cNvPr id="5" name="Text 3">
            <a:extLst>
              <a:ext uri="{FF2B5EF4-FFF2-40B4-BE49-F238E27FC236}">
                <a16:creationId xmlns:a16="http://schemas.microsoft.com/office/drawing/2014/main" id="{FFA0C800-3E27-4587-8377-D3852FA41FEC}"/>
              </a:ext>
            </a:extLst>
          </p:cNvPr>
          <p:cNvSpPr>
            <a:spLocks noGrp="1"/>
          </p:cNvSpPr>
          <p:nvPr/>
        </p:nvSpPr>
        <p:spPr>
          <a:xfrm>
            <a:off x="594360" y="429768"/>
            <a:ext cx="10607040" cy="201168"/>
          </a:xfrm>
          <a:prstGeom prst="rect">
            <a:avLst/>
          </a:prstGeom>
          <a:noFill/>
        </p:spPr>
        <p:txBody>
          <a:bodyPr wrap="square" lIns="0" tIns="0" rIns="0" bIns="0" anchor="ctr"/>
          <a:lstStyle/>
          <a:p>
            <a:pPr marL="0" indent="0">
              <a:buNone/>
            </a:pPr>
            <a:r>
              <a:rPr sz="1050" b="1" spc="240">
                <a:solidFill>
                  <a:srgbClr val="3FB950"/>
                </a:solidFill>
                <a:latin typeface="Arial"/>
                <a:ea typeface="Arial"/>
                <a:cs typeface="Arial"/>
              </a:rPr>
              <a:t>THE AGENT IS A NEW INTERFACE</a:t>
            </a:r>
            <a:endParaRPr sz="1050"/>
          </a:p>
        </p:txBody>
      </p:sp>
      <p:sp>
        <p:nvSpPr>
          <p:cNvPr id="6" name="Text 4">
            <a:extLst>
              <a:ext uri="{FF2B5EF4-FFF2-40B4-BE49-F238E27FC236}">
                <a16:creationId xmlns:a16="http://schemas.microsoft.com/office/drawing/2014/main" id="{9FB1D174-CAFB-44DA-A11C-61A6E5394AA5}"/>
              </a:ext>
            </a:extLst>
          </p:cNvPr>
          <p:cNvSpPr>
            <a:spLocks noGrp="1"/>
          </p:cNvSpPr>
          <p:nvPr/>
        </p:nvSpPr>
        <p:spPr>
          <a:xfrm>
            <a:off x="594360" y="868680"/>
            <a:ext cx="10972800" cy="676656"/>
          </a:xfrm>
          <a:prstGeom prst="rect">
            <a:avLst/>
          </a:prstGeom>
          <a:noFill/>
        </p:spPr>
        <p:txBody>
          <a:bodyPr wrap="square" lIns="0" tIns="0" rIns="0" bIns="0" anchor="t"/>
          <a:lstStyle/>
          <a:p>
            <a:pPr marL="0" indent="0">
              <a:lnSpc>
                <a:spcPct val="100000"/>
              </a:lnSpc>
              <a:buNone/>
            </a:pPr>
            <a:r>
              <a:rPr sz="4400" b="1">
                <a:solidFill>
                  <a:srgbClr val="E6EDF3"/>
                </a:solidFill>
                <a:latin typeface="Arial"/>
                <a:ea typeface="Arial"/>
                <a:cs typeface="Arial"/>
              </a:rPr>
              <a:t>From commands to objectives.</a:t>
            </a:r>
            <a:endParaRPr sz="4400"/>
          </a:p>
        </p:txBody>
      </p:sp>
      <p:sp>
        <p:nvSpPr>
          <p:cNvPr id="7" name="Text 5">
            <a:extLst>
              <a:ext uri="{FF2B5EF4-FFF2-40B4-BE49-F238E27FC236}">
                <a16:creationId xmlns:a16="http://schemas.microsoft.com/office/drawing/2014/main" id="{F2DEB542-E999-4604-9A5A-8EBDB226A89B}"/>
              </a:ext>
            </a:extLst>
          </p:cNvPr>
          <p:cNvSpPr>
            <a:spLocks noGrp="1"/>
          </p:cNvSpPr>
          <p:nvPr/>
        </p:nvSpPr>
        <p:spPr>
          <a:xfrm>
            <a:off x="594360" y="2066544"/>
            <a:ext cx="1737360" cy="274320"/>
          </a:xfrm>
          <a:prstGeom prst="rect">
            <a:avLst/>
          </a:prstGeom>
          <a:noFill/>
        </p:spPr>
        <p:txBody>
          <a:bodyPr wrap="square" lIns="0" tIns="0" rIns="0" bIns="0" anchor="ctr"/>
          <a:lstStyle/>
          <a:p>
            <a:pPr marL="0" indent="0">
              <a:buNone/>
            </a:pPr>
            <a:r>
              <a:rPr sz="1100" b="1" spc="180">
                <a:solidFill>
                  <a:srgbClr val="8B949E"/>
                </a:solidFill>
                <a:latin typeface="Arial"/>
                <a:ea typeface="Arial"/>
                <a:cs typeface="Arial"/>
              </a:rPr>
              <a:t>COMMANDS</a:t>
            </a:r>
            <a:endParaRPr sz="1100"/>
          </a:p>
        </p:txBody>
      </p:sp>
      <p:sp>
        <p:nvSpPr>
          <p:cNvPr id="8" name="Shape 6">
            <a:extLst>
              <a:ext uri="{FF2B5EF4-FFF2-40B4-BE49-F238E27FC236}">
                <a16:creationId xmlns:a16="http://schemas.microsoft.com/office/drawing/2014/main" id="{9B55AF1A-6A59-4B61-8AB1-DF0F7E038419}"/>
              </a:ext>
            </a:extLst>
          </p:cNvPr>
          <p:cNvSpPr>
            <a:spLocks noGrp="1"/>
          </p:cNvSpPr>
          <p:nvPr/>
        </p:nvSpPr>
        <p:spPr>
          <a:xfrm>
            <a:off x="2788920" y="1892808"/>
            <a:ext cx="1536192" cy="667512"/>
          </a:xfrm>
          <a:prstGeom prst="rect">
            <a:avLst/>
          </a:prstGeom>
          <a:solidFill>
            <a:srgbClr val="21262D"/>
          </a:solidFill>
          <a:ln w="12700">
            <a:solidFill>
              <a:srgbClr val="30363D"/>
            </a:solidFill>
            <a:prstDash val="solid"/>
          </a:ln>
        </p:spPr>
        <p:txBody>
          <a:bodyPr/>
          <a:lstStyle/>
          <a:p>
            <a:endParaRPr lang="en-US"/>
          </a:p>
        </p:txBody>
      </p:sp>
      <p:sp>
        <p:nvSpPr>
          <p:cNvPr id="9" name="Text 7">
            <a:extLst>
              <a:ext uri="{FF2B5EF4-FFF2-40B4-BE49-F238E27FC236}">
                <a16:creationId xmlns:a16="http://schemas.microsoft.com/office/drawing/2014/main" id="{3F3B3FEC-5070-497D-A295-0CCCC24289D6}"/>
              </a:ext>
            </a:extLst>
          </p:cNvPr>
          <p:cNvSpPr>
            <a:spLocks noGrp="1"/>
          </p:cNvSpPr>
          <p:nvPr/>
        </p:nvSpPr>
        <p:spPr>
          <a:xfrm>
            <a:off x="2788920" y="1929384"/>
            <a:ext cx="1536192" cy="585216"/>
          </a:xfrm>
          <a:prstGeom prst="rect">
            <a:avLst/>
          </a:prstGeom>
          <a:noFill/>
        </p:spPr>
        <p:txBody>
          <a:bodyPr wrap="square" lIns="0" tIns="0" rIns="0" bIns="0" anchor="ctr"/>
          <a:lstStyle/>
          <a:p>
            <a:pPr marL="0" indent="0" algn="ctr">
              <a:buNone/>
            </a:pPr>
            <a:r>
              <a:rPr sz="2400" b="1">
                <a:solidFill>
                  <a:srgbClr val="8B949E"/>
                </a:solidFill>
                <a:latin typeface="Arial"/>
                <a:ea typeface="Arial"/>
                <a:cs typeface="Arial"/>
              </a:rPr>
              <a:t>A</a:t>
            </a:r>
            <a:endParaRPr sz="2400"/>
          </a:p>
        </p:txBody>
      </p:sp>
      <p:sp>
        <p:nvSpPr>
          <p:cNvPr id="10" name="Shape 8">
            <a:extLst>
              <a:ext uri="{FF2B5EF4-FFF2-40B4-BE49-F238E27FC236}">
                <a16:creationId xmlns:a16="http://schemas.microsoft.com/office/drawing/2014/main" id="{7BFE1A0A-9B9D-4F4A-86E2-7EB6B2BD65AF}"/>
              </a:ext>
            </a:extLst>
          </p:cNvPr>
          <p:cNvSpPr>
            <a:spLocks noGrp="1"/>
          </p:cNvSpPr>
          <p:nvPr/>
        </p:nvSpPr>
        <p:spPr>
          <a:xfrm>
            <a:off x="4361688" y="2240280"/>
            <a:ext cx="411480" cy="914"/>
          </a:xfrm>
          <a:prstGeom prst="line">
            <a:avLst/>
          </a:prstGeom>
          <a:noFill/>
          <a:ln w="15240">
            <a:solidFill>
              <a:srgbClr val="8B949E"/>
            </a:solidFill>
            <a:prstDash val="solid"/>
            <a:tailEnd type="triangle"/>
          </a:ln>
        </p:spPr>
        <p:txBody>
          <a:bodyPr/>
          <a:lstStyle/>
          <a:p>
            <a:endParaRPr lang="en-US"/>
          </a:p>
        </p:txBody>
      </p:sp>
      <p:sp>
        <p:nvSpPr>
          <p:cNvPr id="11" name="Shape 9">
            <a:extLst>
              <a:ext uri="{FF2B5EF4-FFF2-40B4-BE49-F238E27FC236}">
                <a16:creationId xmlns:a16="http://schemas.microsoft.com/office/drawing/2014/main" id="{E3396880-F47D-4EBC-B35B-A246122A5612}"/>
              </a:ext>
            </a:extLst>
          </p:cNvPr>
          <p:cNvSpPr>
            <a:spLocks noGrp="1"/>
          </p:cNvSpPr>
          <p:nvPr/>
        </p:nvSpPr>
        <p:spPr>
          <a:xfrm>
            <a:off x="4846320" y="1892808"/>
            <a:ext cx="1536192" cy="667512"/>
          </a:xfrm>
          <a:prstGeom prst="rect">
            <a:avLst/>
          </a:prstGeom>
          <a:solidFill>
            <a:srgbClr val="21262D"/>
          </a:solidFill>
          <a:ln w="12700">
            <a:solidFill>
              <a:srgbClr val="30363D"/>
            </a:solidFill>
            <a:prstDash val="solid"/>
          </a:ln>
        </p:spPr>
        <p:txBody>
          <a:bodyPr/>
          <a:lstStyle/>
          <a:p>
            <a:endParaRPr lang="en-US"/>
          </a:p>
        </p:txBody>
      </p:sp>
      <p:sp>
        <p:nvSpPr>
          <p:cNvPr id="12" name="Text 10">
            <a:extLst>
              <a:ext uri="{FF2B5EF4-FFF2-40B4-BE49-F238E27FC236}">
                <a16:creationId xmlns:a16="http://schemas.microsoft.com/office/drawing/2014/main" id="{847B745E-B861-4611-9D47-8BE2C34AC926}"/>
              </a:ext>
            </a:extLst>
          </p:cNvPr>
          <p:cNvSpPr>
            <a:spLocks noGrp="1"/>
          </p:cNvSpPr>
          <p:nvPr/>
        </p:nvSpPr>
        <p:spPr>
          <a:xfrm>
            <a:off x="4846320" y="1929384"/>
            <a:ext cx="1536192" cy="585216"/>
          </a:xfrm>
          <a:prstGeom prst="rect">
            <a:avLst/>
          </a:prstGeom>
          <a:noFill/>
        </p:spPr>
        <p:txBody>
          <a:bodyPr wrap="square" lIns="0" tIns="0" rIns="0" bIns="0" anchor="ctr"/>
          <a:lstStyle/>
          <a:p>
            <a:pPr marL="0" indent="0" algn="ctr">
              <a:buNone/>
            </a:pPr>
            <a:r>
              <a:rPr sz="2400" b="1">
                <a:solidFill>
                  <a:srgbClr val="8B949E"/>
                </a:solidFill>
                <a:latin typeface="Arial"/>
                <a:ea typeface="Arial"/>
                <a:cs typeface="Arial"/>
              </a:rPr>
              <a:t>B</a:t>
            </a:r>
            <a:endParaRPr sz="2400"/>
          </a:p>
        </p:txBody>
      </p:sp>
      <p:sp>
        <p:nvSpPr>
          <p:cNvPr id="13" name="Shape 11">
            <a:extLst>
              <a:ext uri="{FF2B5EF4-FFF2-40B4-BE49-F238E27FC236}">
                <a16:creationId xmlns:a16="http://schemas.microsoft.com/office/drawing/2014/main" id="{72573695-0405-4D5C-A7EB-13F24F094DA5}"/>
              </a:ext>
            </a:extLst>
          </p:cNvPr>
          <p:cNvSpPr>
            <a:spLocks noGrp="1"/>
          </p:cNvSpPr>
          <p:nvPr/>
        </p:nvSpPr>
        <p:spPr>
          <a:xfrm>
            <a:off x="6419088" y="2240280"/>
            <a:ext cx="411480" cy="914"/>
          </a:xfrm>
          <a:prstGeom prst="line">
            <a:avLst/>
          </a:prstGeom>
          <a:noFill/>
          <a:ln w="15240">
            <a:solidFill>
              <a:srgbClr val="8B949E"/>
            </a:solidFill>
            <a:prstDash val="solid"/>
            <a:tailEnd type="triangle"/>
          </a:ln>
        </p:spPr>
        <p:txBody>
          <a:bodyPr/>
          <a:lstStyle/>
          <a:p>
            <a:endParaRPr lang="en-US"/>
          </a:p>
        </p:txBody>
      </p:sp>
      <p:sp>
        <p:nvSpPr>
          <p:cNvPr id="14" name="Shape 12">
            <a:extLst>
              <a:ext uri="{FF2B5EF4-FFF2-40B4-BE49-F238E27FC236}">
                <a16:creationId xmlns:a16="http://schemas.microsoft.com/office/drawing/2014/main" id="{95ADB514-4F02-4B29-8040-BD10D02E983B}"/>
              </a:ext>
            </a:extLst>
          </p:cNvPr>
          <p:cNvSpPr>
            <a:spLocks noGrp="1"/>
          </p:cNvSpPr>
          <p:nvPr/>
        </p:nvSpPr>
        <p:spPr>
          <a:xfrm>
            <a:off x="6903720" y="1892808"/>
            <a:ext cx="1536192" cy="667512"/>
          </a:xfrm>
          <a:prstGeom prst="rect">
            <a:avLst/>
          </a:prstGeom>
          <a:solidFill>
            <a:srgbClr val="21262D"/>
          </a:solidFill>
          <a:ln w="12700">
            <a:solidFill>
              <a:srgbClr val="30363D"/>
            </a:solidFill>
            <a:prstDash val="solid"/>
          </a:ln>
        </p:spPr>
        <p:txBody>
          <a:bodyPr/>
          <a:lstStyle/>
          <a:p>
            <a:endParaRPr lang="en-US"/>
          </a:p>
        </p:txBody>
      </p:sp>
      <p:sp>
        <p:nvSpPr>
          <p:cNvPr id="15" name="Text 13">
            <a:extLst>
              <a:ext uri="{FF2B5EF4-FFF2-40B4-BE49-F238E27FC236}">
                <a16:creationId xmlns:a16="http://schemas.microsoft.com/office/drawing/2014/main" id="{DD2C57D6-C796-4301-BE23-EF34CCE20520}"/>
              </a:ext>
            </a:extLst>
          </p:cNvPr>
          <p:cNvSpPr>
            <a:spLocks noGrp="1"/>
          </p:cNvSpPr>
          <p:nvPr/>
        </p:nvSpPr>
        <p:spPr>
          <a:xfrm>
            <a:off x="6903720" y="1929384"/>
            <a:ext cx="1536192" cy="585216"/>
          </a:xfrm>
          <a:prstGeom prst="rect">
            <a:avLst/>
          </a:prstGeom>
          <a:noFill/>
        </p:spPr>
        <p:txBody>
          <a:bodyPr wrap="square" lIns="0" tIns="0" rIns="0" bIns="0" anchor="ctr"/>
          <a:lstStyle/>
          <a:p>
            <a:pPr marL="0" indent="0" algn="ctr">
              <a:buNone/>
            </a:pPr>
            <a:r>
              <a:rPr sz="2400" b="1">
                <a:solidFill>
                  <a:srgbClr val="8B949E"/>
                </a:solidFill>
                <a:latin typeface="Arial"/>
                <a:ea typeface="Arial"/>
                <a:cs typeface="Arial"/>
              </a:rPr>
              <a:t>C</a:t>
            </a:r>
            <a:endParaRPr sz="2400"/>
          </a:p>
        </p:txBody>
      </p:sp>
      <p:sp>
        <p:nvSpPr>
          <p:cNvPr id="16" name="Shape 14">
            <a:extLst>
              <a:ext uri="{FF2B5EF4-FFF2-40B4-BE49-F238E27FC236}">
                <a16:creationId xmlns:a16="http://schemas.microsoft.com/office/drawing/2014/main" id="{09EE774E-7ED3-47CB-9F3B-FA007910B303}"/>
              </a:ext>
            </a:extLst>
          </p:cNvPr>
          <p:cNvSpPr>
            <a:spLocks noGrp="1"/>
          </p:cNvSpPr>
          <p:nvPr/>
        </p:nvSpPr>
        <p:spPr>
          <a:xfrm>
            <a:off x="8476488" y="2240280"/>
            <a:ext cx="411480" cy="914"/>
          </a:xfrm>
          <a:prstGeom prst="line">
            <a:avLst/>
          </a:prstGeom>
          <a:noFill/>
          <a:ln w="15240">
            <a:solidFill>
              <a:srgbClr val="8B949E"/>
            </a:solidFill>
            <a:prstDash val="solid"/>
            <a:tailEnd type="triangle"/>
          </a:ln>
        </p:spPr>
        <p:txBody>
          <a:bodyPr/>
          <a:lstStyle/>
          <a:p>
            <a:endParaRPr lang="en-US"/>
          </a:p>
        </p:txBody>
      </p:sp>
      <p:sp>
        <p:nvSpPr>
          <p:cNvPr id="17" name="Shape 15">
            <a:extLst>
              <a:ext uri="{FF2B5EF4-FFF2-40B4-BE49-F238E27FC236}">
                <a16:creationId xmlns:a16="http://schemas.microsoft.com/office/drawing/2014/main" id="{99A55F19-1E5A-429B-9CAA-5572D1BB40E2}"/>
              </a:ext>
            </a:extLst>
          </p:cNvPr>
          <p:cNvSpPr>
            <a:spLocks noGrp="1"/>
          </p:cNvSpPr>
          <p:nvPr/>
        </p:nvSpPr>
        <p:spPr>
          <a:xfrm>
            <a:off x="8961120" y="1892808"/>
            <a:ext cx="1536192" cy="667512"/>
          </a:xfrm>
          <a:prstGeom prst="rect">
            <a:avLst/>
          </a:prstGeom>
          <a:solidFill>
            <a:srgbClr val="21262D"/>
          </a:solidFill>
          <a:ln w="12700">
            <a:solidFill>
              <a:srgbClr val="30363D"/>
            </a:solidFill>
            <a:prstDash val="solid"/>
          </a:ln>
        </p:spPr>
        <p:txBody>
          <a:bodyPr/>
          <a:lstStyle/>
          <a:p>
            <a:endParaRPr lang="en-US"/>
          </a:p>
        </p:txBody>
      </p:sp>
      <p:sp>
        <p:nvSpPr>
          <p:cNvPr id="18" name="Text 16">
            <a:extLst>
              <a:ext uri="{FF2B5EF4-FFF2-40B4-BE49-F238E27FC236}">
                <a16:creationId xmlns:a16="http://schemas.microsoft.com/office/drawing/2014/main" id="{0451E57B-29FF-4D52-9868-D6AA4BA3FBEC}"/>
              </a:ext>
            </a:extLst>
          </p:cNvPr>
          <p:cNvSpPr>
            <a:spLocks noGrp="1"/>
          </p:cNvSpPr>
          <p:nvPr/>
        </p:nvSpPr>
        <p:spPr>
          <a:xfrm>
            <a:off x="8961120" y="1929384"/>
            <a:ext cx="1536192" cy="585216"/>
          </a:xfrm>
          <a:prstGeom prst="rect">
            <a:avLst/>
          </a:prstGeom>
          <a:noFill/>
        </p:spPr>
        <p:txBody>
          <a:bodyPr wrap="square" lIns="0" tIns="0" rIns="0" bIns="0" anchor="ctr"/>
          <a:lstStyle/>
          <a:p>
            <a:pPr marL="0" indent="0" algn="ctr">
              <a:buNone/>
            </a:pPr>
            <a:r>
              <a:rPr sz="2400" b="1">
                <a:solidFill>
                  <a:srgbClr val="8B949E"/>
                </a:solidFill>
                <a:latin typeface="Arial"/>
                <a:ea typeface="Arial"/>
                <a:cs typeface="Arial"/>
              </a:rPr>
              <a:t>D</a:t>
            </a:r>
            <a:endParaRPr sz="2400"/>
          </a:p>
        </p:txBody>
      </p:sp>
      <p:sp>
        <p:nvSpPr>
          <p:cNvPr id="19" name="Shape 17">
            <a:extLst>
              <a:ext uri="{FF2B5EF4-FFF2-40B4-BE49-F238E27FC236}">
                <a16:creationId xmlns:a16="http://schemas.microsoft.com/office/drawing/2014/main" id="{3B66D451-2583-48DF-9279-0648B4A72F40}"/>
              </a:ext>
            </a:extLst>
          </p:cNvPr>
          <p:cNvSpPr>
            <a:spLocks noGrp="1"/>
          </p:cNvSpPr>
          <p:nvPr/>
        </p:nvSpPr>
        <p:spPr>
          <a:xfrm>
            <a:off x="594360" y="3017520"/>
            <a:ext cx="10991088" cy="914"/>
          </a:xfrm>
          <a:prstGeom prst="line">
            <a:avLst/>
          </a:prstGeom>
          <a:noFill/>
          <a:ln w="10160">
            <a:solidFill>
              <a:srgbClr val="30363D"/>
            </a:solidFill>
            <a:prstDash val="solid"/>
          </a:ln>
        </p:spPr>
        <p:txBody>
          <a:bodyPr/>
          <a:lstStyle/>
          <a:p>
            <a:endParaRPr lang="en-US"/>
          </a:p>
        </p:txBody>
      </p:sp>
      <p:sp>
        <p:nvSpPr>
          <p:cNvPr id="20" name="Text 18">
            <a:extLst>
              <a:ext uri="{FF2B5EF4-FFF2-40B4-BE49-F238E27FC236}">
                <a16:creationId xmlns:a16="http://schemas.microsoft.com/office/drawing/2014/main" id="{F776758D-2261-447F-8776-0499452FA666}"/>
              </a:ext>
            </a:extLst>
          </p:cNvPr>
          <p:cNvSpPr>
            <a:spLocks noGrp="1"/>
          </p:cNvSpPr>
          <p:nvPr/>
        </p:nvSpPr>
        <p:spPr>
          <a:xfrm>
            <a:off x="594360" y="3831336"/>
            <a:ext cx="1737360" cy="274320"/>
          </a:xfrm>
          <a:prstGeom prst="rect">
            <a:avLst/>
          </a:prstGeom>
          <a:noFill/>
        </p:spPr>
        <p:txBody>
          <a:bodyPr wrap="square" lIns="0" tIns="0" rIns="0" bIns="0" anchor="ctr"/>
          <a:lstStyle/>
          <a:p>
            <a:pPr marL="0" indent="0">
              <a:buNone/>
            </a:pPr>
            <a:r>
              <a:rPr sz="1100" b="1" spc="180">
                <a:solidFill>
                  <a:srgbClr val="3FB950"/>
                </a:solidFill>
                <a:latin typeface="Arial"/>
                <a:ea typeface="Arial"/>
                <a:cs typeface="Arial"/>
              </a:rPr>
              <a:t>OBJECTIVE</a:t>
            </a:r>
            <a:endParaRPr sz="1100"/>
          </a:p>
        </p:txBody>
      </p:sp>
      <p:sp>
        <p:nvSpPr>
          <p:cNvPr id="21" name="Shape 19">
            <a:extLst>
              <a:ext uri="{FF2B5EF4-FFF2-40B4-BE49-F238E27FC236}">
                <a16:creationId xmlns:a16="http://schemas.microsoft.com/office/drawing/2014/main" id="{4CA5BA07-D3F7-4F00-9F07-AD1C3E99254F}"/>
              </a:ext>
            </a:extLst>
          </p:cNvPr>
          <p:cNvSpPr>
            <a:spLocks noGrp="1"/>
          </p:cNvSpPr>
          <p:nvPr/>
        </p:nvSpPr>
        <p:spPr>
          <a:xfrm>
            <a:off x="2651760" y="3474720"/>
            <a:ext cx="1444752" cy="1444752"/>
          </a:xfrm>
          <a:prstGeom prst="ellipse">
            <a:avLst/>
          </a:prstGeom>
          <a:solidFill>
            <a:srgbClr val="21262D"/>
          </a:solidFill>
          <a:ln w="12700">
            <a:solidFill>
              <a:srgbClr val="E6EDF3"/>
            </a:solidFill>
            <a:prstDash val="solid"/>
          </a:ln>
        </p:spPr>
        <p:txBody>
          <a:bodyPr/>
          <a:lstStyle/>
          <a:p>
            <a:endParaRPr lang="en-US"/>
          </a:p>
        </p:txBody>
      </p:sp>
      <p:sp>
        <p:nvSpPr>
          <p:cNvPr id="22" name="Text 20">
            <a:extLst>
              <a:ext uri="{FF2B5EF4-FFF2-40B4-BE49-F238E27FC236}">
                <a16:creationId xmlns:a16="http://schemas.microsoft.com/office/drawing/2014/main" id="{410BB986-5924-4257-97BB-575F73C0CED2}"/>
              </a:ext>
            </a:extLst>
          </p:cNvPr>
          <p:cNvSpPr>
            <a:spLocks noGrp="1"/>
          </p:cNvSpPr>
          <p:nvPr/>
        </p:nvSpPr>
        <p:spPr>
          <a:xfrm>
            <a:off x="2651760" y="3904488"/>
            <a:ext cx="1444752" cy="384048"/>
          </a:xfrm>
          <a:prstGeom prst="rect">
            <a:avLst/>
          </a:prstGeom>
          <a:noFill/>
        </p:spPr>
        <p:txBody>
          <a:bodyPr wrap="square" lIns="0" tIns="0" rIns="0" bIns="0" anchor="ctr"/>
          <a:lstStyle/>
          <a:p>
            <a:pPr marL="0" indent="0" algn="ctr">
              <a:buNone/>
            </a:pPr>
            <a:r>
              <a:rPr sz="2500" b="1">
                <a:solidFill>
                  <a:srgbClr val="E6EDF3"/>
                </a:solidFill>
                <a:latin typeface="Arial"/>
                <a:ea typeface="Arial"/>
                <a:cs typeface="Arial"/>
              </a:rPr>
              <a:t>Goal</a:t>
            </a:r>
            <a:endParaRPr sz="2500"/>
          </a:p>
        </p:txBody>
      </p:sp>
      <p:sp>
        <p:nvSpPr>
          <p:cNvPr id="23" name="Shape 21">
            <a:extLst>
              <a:ext uri="{FF2B5EF4-FFF2-40B4-BE49-F238E27FC236}">
                <a16:creationId xmlns:a16="http://schemas.microsoft.com/office/drawing/2014/main" id="{4B3EAA80-4127-48F6-A68E-9EBAA87780AE}"/>
              </a:ext>
            </a:extLst>
          </p:cNvPr>
          <p:cNvSpPr>
            <a:spLocks noGrp="1"/>
          </p:cNvSpPr>
          <p:nvPr/>
        </p:nvSpPr>
        <p:spPr>
          <a:xfrm>
            <a:off x="4114800" y="4187952"/>
            <a:ext cx="402336" cy="914"/>
          </a:xfrm>
          <a:prstGeom prst="line">
            <a:avLst/>
          </a:prstGeom>
          <a:noFill/>
          <a:ln w="24130">
            <a:solidFill>
              <a:srgbClr val="3FB950"/>
            </a:solidFill>
            <a:prstDash val="solid"/>
          </a:ln>
        </p:spPr>
        <p:txBody>
          <a:bodyPr/>
          <a:lstStyle/>
          <a:p>
            <a:endParaRPr lang="en-US"/>
          </a:p>
        </p:txBody>
      </p:sp>
      <p:sp>
        <p:nvSpPr>
          <p:cNvPr id="24" name="Shape 22">
            <a:extLst>
              <a:ext uri="{FF2B5EF4-FFF2-40B4-BE49-F238E27FC236}">
                <a16:creationId xmlns:a16="http://schemas.microsoft.com/office/drawing/2014/main" id="{506FE696-2D15-4D50-A828-A49A56BC8558}"/>
              </a:ext>
            </a:extLst>
          </p:cNvPr>
          <p:cNvSpPr>
            <a:spLocks noGrp="1"/>
          </p:cNvSpPr>
          <p:nvPr/>
        </p:nvSpPr>
        <p:spPr>
          <a:xfrm>
            <a:off x="4517136" y="3803904"/>
            <a:ext cx="914" cy="384048"/>
          </a:xfrm>
          <a:prstGeom prst="line">
            <a:avLst/>
          </a:prstGeom>
          <a:noFill/>
          <a:ln w="24130">
            <a:solidFill>
              <a:srgbClr val="3FB950"/>
            </a:solidFill>
            <a:prstDash val="solid"/>
          </a:ln>
        </p:spPr>
        <p:txBody>
          <a:bodyPr/>
          <a:lstStyle/>
          <a:p>
            <a:endParaRPr lang="en-US"/>
          </a:p>
        </p:txBody>
      </p:sp>
      <p:sp>
        <p:nvSpPr>
          <p:cNvPr id="25" name="Shape 23">
            <a:extLst>
              <a:ext uri="{FF2B5EF4-FFF2-40B4-BE49-F238E27FC236}">
                <a16:creationId xmlns:a16="http://schemas.microsoft.com/office/drawing/2014/main" id="{A8DF360D-7575-48D7-8643-140216BA4D28}"/>
              </a:ext>
            </a:extLst>
          </p:cNvPr>
          <p:cNvSpPr>
            <a:spLocks noGrp="1"/>
          </p:cNvSpPr>
          <p:nvPr/>
        </p:nvSpPr>
        <p:spPr>
          <a:xfrm>
            <a:off x="4517136" y="3803904"/>
            <a:ext cx="265176" cy="914"/>
          </a:xfrm>
          <a:prstGeom prst="line">
            <a:avLst/>
          </a:prstGeom>
          <a:noFill/>
          <a:ln w="24130">
            <a:solidFill>
              <a:srgbClr val="3FB950"/>
            </a:solidFill>
            <a:prstDash val="solid"/>
            <a:tailEnd type="triangle"/>
          </a:ln>
        </p:spPr>
        <p:txBody>
          <a:bodyPr/>
          <a:lstStyle/>
          <a:p>
            <a:endParaRPr lang="en-US"/>
          </a:p>
        </p:txBody>
      </p:sp>
      <p:sp>
        <p:nvSpPr>
          <p:cNvPr id="26" name="Shape 24">
            <a:extLst>
              <a:ext uri="{FF2B5EF4-FFF2-40B4-BE49-F238E27FC236}">
                <a16:creationId xmlns:a16="http://schemas.microsoft.com/office/drawing/2014/main" id="{54DD6D0E-3291-4F72-9536-1EB421D7EC3C}"/>
              </a:ext>
            </a:extLst>
          </p:cNvPr>
          <p:cNvSpPr>
            <a:spLocks noGrp="1"/>
          </p:cNvSpPr>
          <p:nvPr/>
        </p:nvSpPr>
        <p:spPr>
          <a:xfrm>
            <a:off x="4873752" y="3438144"/>
            <a:ext cx="1847088" cy="731520"/>
          </a:xfrm>
          <a:prstGeom prst="roundRect">
            <a:avLst>
              <a:gd name="adj" fmla="val 12500"/>
            </a:avLst>
          </a:prstGeom>
          <a:solidFill>
            <a:srgbClr val="161B22"/>
          </a:solidFill>
          <a:ln w="12700">
            <a:solidFill>
              <a:srgbClr val="3FB950"/>
            </a:solidFill>
            <a:prstDash val="solid"/>
          </a:ln>
        </p:spPr>
        <p:txBody>
          <a:bodyPr/>
          <a:lstStyle/>
          <a:p>
            <a:endParaRPr lang="en-US"/>
          </a:p>
        </p:txBody>
      </p:sp>
      <p:sp>
        <p:nvSpPr>
          <p:cNvPr id="27" name="Text 25">
            <a:extLst>
              <a:ext uri="{FF2B5EF4-FFF2-40B4-BE49-F238E27FC236}">
                <a16:creationId xmlns:a16="http://schemas.microsoft.com/office/drawing/2014/main" id="{542D7A7D-4ADD-499C-9FDA-0C97DF332F87}"/>
              </a:ext>
            </a:extLst>
          </p:cNvPr>
          <p:cNvSpPr>
            <a:spLocks noGrp="1"/>
          </p:cNvSpPr>
          <p:nvPr/>
        </p:nvSpPr>
        <p:spPr>
          <a:xfrm>
            <a:off x="4873752" y="3529584"/>
            <a:ext cx="1847088" cy="548640"/>
          </a:xfrm>
          <a:prstGeom prst="rect">
            <a:avLst/>
          </a:prstGeom>
          <a:noFill/>
        </p:spPr>
        <p:txBody>
          <a:bodyPr wrap="square" lIns="0" tIns="0" rIns="0" bIns="0" anchor="ctr"/>
          <a:lstStyle/>
          <a:p>
            <a:pPr marL="0" indent="0" algn="ctr">
              <a:buNone/>
            </a:pPr>
            <a:r>
              <a:rPr sz="2400" b="1">
                <a:solidFill>
                  <a:srgbClr val="E6EDF3"/>
                </a:solidFill>
                <a:latin typeface="Arial"/>
                <a:ea typeface="Arial"/>
                <a:cs typeface="Arial"/>
              </a:rPr>
              <a:t>Plan</a:t>
            </a:r>
            <a:endParaRPr sz="2400"/>
          </a:p>
        </p:txBody>
      </p:sp>
      <p:sp>
        <p:nvSpPr>
          <p:cNvPr id="28" name="Shape 26">
            <a:extLst>
              <a:ext uri="{FF2B5EF4-FFF2-40B4-BE49-F238E27FC236}">
                <a16:creationId xmlns:a16="http://schemas.microsoft.com/office/drawing/2014/main" id="{8F02DCB9-65B4-4DEA-9E9D-AAC48BF6E116}"/>
              </a:ext>
            </a:extLst>
          </p:cNvPr>
          <p:cNvSpPr>
            <a:spLocks noGrp="1"/>
          </p:cNvSpPr>
          <p:nvPr/>
        </p:nvSpPr>
        <p:spPr>
          <a:xfrm>
            <a:off x="8037576" y="3438144"/>
            <a:ext cx="1847088" cy="731520"/>
          </a:xfrm>
          <a:prstGeom prst="roundRect">
            <a:avLst>
              <a:gd name="adj" fmla="val 12500"/>
            </a:avLst>
          </a:prstGeom>
          <a:solidFill>
            <a:srgbClr val="161B22"/>
          </a:solidFill>
          <a:ln w="12700">
            <a:solidFill>
              <a:srgbClr val="3FB950"/>
            </a:solidFill>
            <a:prstDash val="solid"/>
          </a:ln>
        </p:spPr>
        <p:txBody>
          <a:bodyPr/>
          <a:lstStyle/>
          <a:p>
            <a:endParaRPr lang="en-US"/>
          </a:p>
        </p:txBody>
      </p:sp>
      <p:sp>
        <p:nvSpPr>
          <p:cNvPr id="29" name="Text 27">
            <a:extLst>
              <a:ext uri="{FF2B5EF4-FFF2-40B4-BE49-F238E27FC236}">
                <a16:creationId xmlns:a16="http://schemas.microsoft.com/office/drawing/2014/main" id="{F5B77376-86D5-4300-B266-BC6FB02AF137}"/>
              </a:ext>
            </a:extLst>
          </p:cNvPr>
          <p:cNvSpPr>
            <a:spLocks noGrp="1"/>
          </p:cNvSpPr>
          <p:nvPr/>
        </p:nvSpPr>
        <p:spPr>
          <a:xfrm>
            <a:off x="8037576" y="3529584"/>
            <a:ext cx="1847088" cy="548640"/>
          </a:xfrm>
          <a:prstGeom prst="rect">
            <a:avLst/>
          </a:prstGeom>
          <a:noFill/>
        </p:spPr>
        <p:txBody>
          <a:bodyPr wrap="square" lIns="0" tIns="0" rIns="0" bIns="0" anchor="ctr"/>
          <a:lstStyle/>
          <a:p>
            <a:pPr marL="0" indent="0" algn="ctr">
              <a:buNone/>
            </a:pPr>
            <a:r>
              <a:rPr sz="2400" b="1">
                <a:solidFill>
                  <a:srgbClr val="E6EDF3"/>
                </a:solidFill>
                <a:latin typeface="Arial"/>
                <a:ea typeface="Arial"/>
                <a:cs typeface="Arial"/>
              </a:rPr>
              <a:t>Act</a:t>
            </a:r>
            <a:endParaRPr sz="2400"/>
          </a:p>
        </p:txBody>
      </p:sp>
      <p:sp>
        <p:nvSpPr>
          <p:cNvPr id="30" name="Shape 28">
            <a:extLst>
              <a:ext uri="{FF2B5EF4-FFF2-40B4-BE49-F238E27FC236}">
                <a16:creationId xmlns:a16="http://schemas.microsoft.com/office/drawing/2014/main" id="{8439FBD9-E712-47AA-BBBA-6879E64538A9}"/>
              </a:ext>
            </a:extLst>
          </p:cNvPr>
          <p:cNvSpPr>
            <a:spLocks noGrp="1"/>
          </p:cNvSpPr>
          <p:nvPr/>
        </p:nvSpPr>
        <p:spPr>
          <a:xfrm>
            <a:off x="8037576" y="4873752"/>
            <a:ext cx="1847088" cy="731520"/>
          </a:xfrm>
          <a:prstGeom prst="roundRect">
            <a:avLst>
              <a:gd name="adj" fmla="val 12500"/>
            </a:avLst>
          </a:prstGeom>
          <a:solidFill>
            <a:srgbClr val="3FB950"/>
          </a:solidFill>
          <a:ln w="12700">
            <a:solidFill>
              <a:srgbClr val="3FB950"/>
            </a:solidFill>
            <a:prstDash val="solid"/>
          </a:ln>
        </p:spPr>
        <p:txBody>
          <a:bodyPr/>
          <a:lstStyle/>
          <a:p>
            <a:endParaRPr lang="en-US"/>
          </a:p>
        </p:txBody>
      </p:sp>
      <p:sp>
        <p:nvSpPr>
          <p:cNvPr id="31" name="Text 29">
            <a:extLst>
              <a:ext uri="{FF2B5EF4-FFF2-40B4-BE49-F238E27FC236}">
                <a16:creationId xmlns:a16="http://schemas.microsoft.com/office/drawing/2014/main" id="{90212BAC-F8B4-4E01-8FDF-5719B8DFCFDB}"/>
              </a:ext>
            </a:extLst>
          </p:cNvPr>
          <p:cNvSpPr>
            <a:spLocks noGrp="1"/>
          </p:cNvSpPr>
          <p:nvPr/>
        </p:nvSpPr>
        <p:spPr>
          <a:xfrm>
            <a:off x="8037576" y="4965192"/>
            <a:ext cx="1847088" cy="548640"/>
          </a:xfrm>
          <a:prstGeom prst="rect">
            <a:avLst/>
          </a:prstGeom>
          <a:noFill/>
        </p:spPr>
        <p:txBody>
          <a:bodyPr wrap="square" lIns="0" tIns="0" rIns="0" bIns="0" anchor="ctr"/>
          <a:lstStyle/>
          <a:p>
            <a:pPr marL="0" indent="0" algn="ctr">
              <a:buNone/>
            </a:pPr>
            <a:r>
              <a:rPr sz="2400" b="1">
                <a:solidFill>
                  <a:srgbClr val="0D1117"/>
                </a:solidFill>
                <a:latin typeface="Arial"/>
                <a:ea typeface="Arial"/>
                <a:cs typeface="Arial"/>
              </a:rPr>
              <a:t>Check</a:t>
            </a:r>
            <a:endParaRPr sz="2400"/>
          </a:p>
        </p:txBody>
      </p:sp>
      <p:sp>
        <p:nvSpPr>
          <p:cNvPr id="32" name="Shape 30">
            <a:extLst>
              <a:ext uri="{FF2B5EF4-FFF2-40B4-BE49-F238E27FC236}">
                <a16:creationId xmlns:a16="http://schemas.microsoft.com/office/drawing/2014/main" id="{00059B82-A51A-418F-8C66-151608892C6F}"/>
              </a:ext>
            </a:extLst>
          </p:cNvPr>
          <p:cNvSpPr>
            <a:spLocks noGrp="1"/>
          </p:cNvSpPr>
          <p:nvPr/>
        </p:nvSpPr>
        <p:spPr>
          <a:xfrm>
            <a:off x="4873752" y="4873752"/>
            <a:ext cx="1847088" cy="731520"/>
          </a:xfrm>
          <a:prstGeom prst="roundRect">
            <a:avLst>
              <a:gd name="adj" fmla="val 12500"/>
            </a:avLst>
          </a:prstGeom>
          <a:solidFill>
            <a:srgbClr val="161B22"/>
          </a:solidFill>
          <a:ln w="12700">
            <a:solidFill>
              <a:srgbClr val="3FB950"/>
            </a:solidFill>
            <a:prstDash val="solid"/>
          </a:ln>
        </p:spPr>
        <p:txBody>
          <a:bodyPr/>
          <a:lstStyle/>
          <a:p>
            <a:endParaRPr lang="en-US"/>
          </a:p>
        </p:txBody>
      </p:sp>
      <p:sp>
        <p:nvSpPr>
          <p:cNvPr id="33" name="Text 31">
            <a:extLst>
              <a:ext uri="{FF2B5EF4-FFF2-40B4-BE49-F238E27FC236}">
                <a16:creationId xmlns:a16="http://schemas.microsoft.com/office/drawing/2014/main" id="{509FDA5F-106E-4630-9323-7CF78A9B14F6}"/>
              </a:ext>
            </a:extLst>
          </p:cNvPr>
          <p:cNvSpPr>
            <a:spLocks noGrp="1"/>
          </p:cNvSpPr>
          <p:nvPr/>
        </p:nvSpPr>
        <p:spPr>
          <a:xfrm>
            <a:off x="4873752" y="4965192"/>
            <a:ext cx="1847088" cy="548640"/>
          </a:xfrm>
          <a:prstGeom prst="rect">
            <a:avLst/>
          </a:prstGeom>
          <a:noFill/>
        </p:spPr>
        <p:txBody>
          <a:bodyPr wrap="square" lIns="0" tIns="0" rIns="0" bIns="0" anchor="ctr"/>
          <a:lstStyle/>
          <a:p>
            <a:pPr marL="0" indent="0" algn="ctr">
              <a:buNone/>
            </a:pPr>
            <a:r>
              <a:rPr sz="2400" b="1">
                <a:solidFill>
                  <a:srgbClr val="E6EDF3"/>
                </a:solidFill>
                <a:latin typeface="Arial"/>
                <a:ea typeface="Arial"/>
                <a:cs typeface="Arial"/>
              </a:rPr>
              <a:t>Adapt</a:t>
            </a:r>
            <a:endParaRPr sz="2400"/>
          </a:p>
        </p:txBody>
      </p:sp>
      <p:sp>
        <p:nvSpPr>
          <p:cNvPr id="34" name="Shape 32">
            <a:extLst>
              <a:ext uri="{FF2B5EF4-FFF2-40B4-BE49-F238E27FC236}">
                <a16:creationId xmlns:a16="http://schemas.microsoft.com/office/drawing/2014/main" id="{9FB84ED1-BD5E-47A6-9F59-B349F1E652DA}"/>
              </a:ext>
            </a:extLst>
          </p:cNvPr>
          <p:cNvSpPr>
            <a:spLocks noGrp="1"/>
          </p:cNvSpPr>
          <p:nvPr/>
        </p:nvSpPr>
        <p:spPr>
          <a:xfrm>
            <a:off x="6739128" y="3803904"/>
            <a:ext cx="1161288" cy="914"/>
          </a:xfrm>
          <a:prstGeom prst="line">
            <a:avLst/>
          </a:prstGeom>
          <a:noFill/>
          <a:ln w="19050">
            <a:solidFill>
              <a:srgbClr val="3FB950"/>
            </a:solidFill>
            <a:prstDash val="solid"/>
            <a:tailEnd type="triangle"/>
          </a:ln>
        </p:spPr>
        <p:txBody>
          <a:bodyPr/>
          <a:lstStyle/>
          <a:p>
            <a:endParaRPr lang="en-US"/>
          </a:p>
        </p:txBody>
      </p:sp>
      <p:sp>
        <p:nvSpPr>
          <p:cNvPr id="35" name="Shape 33">
            <a:extLst>
              <a:ext uri="{FF2B5EF4-FFF2-40B4-BE49-F238E27FC236}">
                <a16:creationId xmlns:a16="http://schemas.microsoft.com/office/drawing/2014/main" id="{AC5EA7D8-0577-45F0-A3D5-3ACFB1DCA8FC}"/>
              </a:ext>
            </a:extLst>
          </p:cNvPr>
          <p:cNvSpPr>
            <a:spLocks noGrp="1"/>
          </p:cNvSpPr>
          <p:nvPr/>
        </p:nvSpPr>
        <p:spPr>
          <a:xfrm>
            <a:off x="8961120" y="4187952"/>
            <a:ext cx="914" cy="576072"/>
          </a:xfrm>
          <a:prstGeom prst="line">
            <a:avLst/>
          </a:prstGeom>
          <a:noFill/>
          <a:ln w="19050">
            <a:solidFill>
              <a:srgbClr val="3FB950"/>
            </a:solidFill>
            <a:prstDash val="solid"/>
            <a:tailEnd type="triangle"/>
          </a:ln>
        </p:spPr>
        <p:txBody>
          <a:bodyPr/>
          <a:lstStyle/>
          <a:p>
            <a:endParaRPr lang="en-US"/>
          </a:p>
        </p:txBody>
      </p:sp>
      <p:sp>
        <p:nvSpPr>
          <p:cNvPr id="36" name="Shape 34">
            <a:extLst>
              <a:ext uri="{FF2B5EF4-FFF2-40B4-BE49-F238E27FC236}">
                <a16:creationId xmlns:a16="http://schemas.microsoft.com/office/drawing/2014/main" id="{C346484E-BE65-4E7B-853E-BF3262F601AC}"/>
              </a:ext>
            </a:extLst>
          </p:cNvPr>
          <p:cNvSpPr>
            <a:spLocks noGrp="1"/>
          </p:cNvSpPr>
          <p:nvPr/>
        </p:nvSpPr>
        <p:spPr>
          <a:xfrm>
            <a:off x="6739128" y="5239512"/>
            <a:ext cx="1161288" cy="914"/>
          </a:xfrm>
          <a:prstGeom prst="line">
            <a:avLst/>
          </a:prstGeom>
          <a:noFill/>
          <a:ln w="19050">
            <a:solidFill>
              <a:srgbClr val="3FB950"/>
            </a:solidFill>
            <a:prstDash val="solid"/>
            <a:headEnd type="triangle"/>
          </a:ln>
        </p:spPr>
        <p:txBody>
          <a:bodyPr/>
          <a:lstStyle/>
          <a:p>
            <a:endParaRPr lang="en-US"/>
          </a:p>
        </p:txBody>
      </p:sp>
      <p:sp>
        <p:nvSpPr>
          <p:cNvPr id="37" name="Shape 35">
            <a:extLst>
              <a:ext uri="{FF2B5EF4-FFF2-40B4-BE49-F238E27FC236}">
                <a16:creationId xmlns:a16="http://schemas.microsoft.com/office/drawing/2014/main" id="{A537EB0D-CB77-4E16-AC1A-D1DA7CA2A018}"/>
              </a:ext>
            </a:extLst>
          </p:cNvPr>
          <p:cNvSpPr>
            <a:spLocks noGrp="1"/>
          </p:cNvSpPr>
          <p:nvPr/>
        </p:nvSpPr>
        <p:spPr>
          <a:xfrm>
            <a:off x="5797296" y="4215384"/>
            <a:ext cx="914" cy="548640"/>
          </a:xfrm>
          <a:prstGeom prst="line">
            <a:avLst/>
          </a:prstGeom>
          <a:noFill/>
          <a:ln w="19050">
            <a:solidFill>
              <a:srgbClr val="3FB950"/>
            </a:solidFill>
            <a:prstDash val="solid"/>
            <a:headEnd type="triangle"/>
          </a:ln>
        </p:spPr>
        <p:txBody>
          <a:bodyPr/>
          <a:lstStyle/>
          <a:p>
            <a:endParaRPr lang="en-US"/>
          </a:p>
        </p:txBody>
      </p:sp>
      <p:sp>
        <p:nvSpPr>
          <p:cNvPr id="38" name="Text 36">
            <a:extLst>
              <a:ext uri="{FF2B5EF4-FFF2-40B4-BE49-F238E27FC236}">
                <a16:creationId xmlns:a16="http://schemas.microsoft.com/office/drawing/2014/main" id="{1E9772BE-A791-4D27-B2FE-3F4B39C8F37F}"/>
              </a:ext>
            </a:extLst>
          </p:cNvPr>
          <p:cNvSpPr>
            <a:spLocks noGrp="1"/>
          </p:cNvSpPr>
          <p:nvPr/>
        </p:nvSpPr>
        <p:spPr>
          <a:xfrm>
            <a:off x="6492240" y="4261104"/>
            <a:ext cx="1993392" cy="384048"/>
          </a:xfrm>
          <a:prstGeom prst="rect">
            <a:avLst/>
          </a:prstGeom>
          <a:noFill/>
        </p:spPr>
        <p:txBody>
          <a:bodyPr wrap="square" lIns="0" tIns="0" rIns="0" bIns="0" anchor="ctr"/>
          <a:lstStyle/>
          <a:p>
            <a:pPr marL="0" indent="0" algn="ctr">
              <a:buNone/>
            </a:pPr>
            <a:r>
              <a:rPr sz="1200">
                <a:solidFill>
                  <a:srgbClr val="8B949E"/>
                </a:solidFill>
                <a:latin typeface="Arial"/>
                <a:ea typeface="Arial"/>
                <a:cs typeface="Arial"/>
              </a:rPr>
              <a:t>Stop or ask when needed</a:t>
            </a:r>
            <a:endParaRPr sz="1200"/>
          </a:p>
        </p:txBody>
      </p:sp>
      <p:pic>
        <p:nvPicPr>
          <p:cNvPr id="77" name="Picture 76"/>
          <p:cNvPicPr>
            <a:picLocks noChangeAspect="1"/>
          </p:cNvPicPr>
          <p:nvPr/>
        </p:nvPicPr>
        <p:blipFill>
          <a:blip r:embed="rId3"/>
          <a:stretch/>
        </p:blipFill>
        <p:spPr>
          <a:xfrm>
            <a:off x="11201400" y="304800"/>
            <a:ext cx="381000" cy="381000"/>
          </a:xfrm>
          <a:prstGeom prst="rect">
            <a:avLst/>
          </a:prstGeom>
        </p:spPr>
      </p:pic>
    </p:spTree>
    <p:extLst>
      <p:ext uri="{BB962C8B-B14F-4D97-AF65-F5344CB8AC3E}">
        <p14:creationId xmlns:p14="http://schemas.microsoft.com/office/powerpoint/2010/main" val="1298301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D4E7D7B7-A9D1-4774-8700-8E92D8C08B22}"/>
              </a:ext>
            </a:extLst>
          </p:cNvPr>
          <p:cNvSpPr>
            <a:spLocks noGrp="1"/>
          </p:cNvSpPr>
          <p:nvPr/>
        </p:nvSpPr>
        <p:spPr>
          <a:xfrm>
            <a:off x="594360" y="6400800"/>
            <a:ext cx="11000232" cy="914"/>
          </a:xfrm>
          <a:prstGeom prst="line">
            <a:avLst/>
          </a:prstGeom>
          <a:noFill/>
          <a:ln w="7620">
            <a:solidFill>
              <a:srgbClr val="30363D"/>
            </a:solidFill>
            <a:prstDash val="solid"/>
          </a:ln>
        </p:spPr>
        <p:txBody>
          <a:bodyPr/>
          <a:lstStyle/>
          <a:p>
            <a:endParaRPr lang="en-US"/>
          </a:p>
        </p:txBody>
      </p:sp>
      <p:sp>
        <p:nvSpPr>
          <p:cNvPr id="3" name="Text 1">
            <a:extLst>
              <a:ext uri="{FF2B5EF4-FFF2-40B4-BE49-F238E27FC236}">
                <a16:creationId xmlns:a16="http://schemas.microsoft.com/office/drawing/2014/main" id="{2DF02FB9-2D8C-4A5B-9C7C-6939E51C5630}"/>
              </a:ext>
            </a:extLst>
          </p:cNvPr>
          <p:cNvSpPr>
            <a:spLocks noGrp="1"/>
          </p:cNvSpPr>
          <p:nvPr/>
        </p:nvSpPr>
        <p:spPr>
          <a:xfrm>
            <a:off x="594360" y="6501384"/>
            <a:ext cx="5486400" cy="146304"/>
          </a:xfrm>
          <a:prstGeom prst="rect">
            <a:avLst/>
          </a:prstGeom>
          <a:noFill/>
        </p:spPr>
        <p:txBody>
          <a:bodyPr wrap="square" lIns="0" tIns="0" rIns="0" bIns="0" anchor="ctr"/>
          <a:lstStyle/>
          <a:p>
            <a:pPr marL="0" indent="0">
              <a:buNone/>
            </a:pPr>
            <a:r>
              <a:rPr sz="860" spc="110">
                <a:solidFill>
                  <a:srgbClr val="8B949E"/>
                </a:solidFill>
                <a:latin typeface="Arial"/>
                <a:ea typeface="Arial"/>
                <a:cs typeface="Arial"/>
              </a:rPr>
              <a:t>CLAWBIO  /  TRUSTWORTHY AGENTIC GENOMICS</a:t>
            </a:r>
            <a:endParaRPr sz="860"/>
          </a:p>
        </p:txBody>
      </p:sp>
      <p:sp>
        <p:nvSpPr>
          <p:cNvPr id="4" name="Text 2">
            <a:extLst>
              <a:ext uri="{FF2B5EF4-FFF2-40B4-BE49-F238E27FC236}">
                <a16:creationId xmlns:a16="http://schemas.microsoft.com/office/drawing/2014/main" id="{FE30D37E-A4A0-44FA-A7DA-FB6C0CDA36CD}"/>
              </a:ext>
            </a:extLst>
          </p:cNvPr>
          <p:cNvSpPr>
            <a:spLocks noGrp="1"/>
          </p:cNvSpPr>
          <p:nvPr/>
        </p:nvSpPr>
        <p:spPr>
          <a:xfrm>
            <a:off x="11109960" y="6492240"/>
            <a:ext cx="475488" cy="164592"/>
          </a:xfrm>
          <a:prstGeom prst="rect">
            <a:avLst/>
          </a:prstGeom>
          <a:noFill/>
        </p:spPr>
        <p:txBody>
          <a:bodyPr wrap="square" lIns="0" tIns="0" rIns="0" bIns="0" anchor="ctr"/>
          <a:lstStyle/>
          <a:p>
            <a:pPr marL="0" indent="0" algn="r">
              <a:buNone/>
            </a:pPr>
            <a:r>
              <a:rPr sz="900">
                <a:solidFill>
                  <a:srgbClr val="8B949E"/>
                </a:solidFill>
                <a:latin typeface="Arial"/>
                <a:ea typeface="Arial"/>
                <a:cs typeface="Arial"/>
              </a:rPr>
              <a:t>05</a:t>
            </a:r>
            <a:endParaRPr sz="900"/>
          </a:p>
        </p:txBody>
      </p:sp>
      <p:sp>
        <p:nvSpPr>
          <p:cNvPr id="5" name="Text 3">
            <a:extLst>
              <a:ext uri="{FF2B5EF4-FFF2-40B4-BE49-F238E27FC236}">
                <a16:creationId xmlns:a16="http://schemas.microsoft.com/office/drawing/2014/main" id="{1BDE8FDB-57FA-45C1-BE43-6FC1445695D8}"/>
              </a:ext>
            </a:extLst>
          </p:cNvPr>
          <p:cNvSpPr>
            <a:spLocks noGrp="1"/>
          </p:cNvSpPr>
          <p:nvPr/>
        </p:nvSpPr>
        <p:spPr>
          <a:xfrm>
            <a:off x="594360" y="429768"/>
            <a:ext cx="10607040" cy="201168"/>
          </a:xfrm>
          <a:prstGeom prst="rect">
            <a:avLst/>
          </a:prstGeom>
          <a:noFill/>
        </p:spPr>
        <p:txBody>
          <a:bodyPr wrap="square" lIns="0" tIns="0" rIns="0" bIns="0" anchor="ctr"/>
          <a:lstStyle/>
          <a:p>
            <a:pPr marL="0" indent="0">
              <a:buNone/>
            </a:pPr>
            <a:r>
              <a:rPr sz="1050" b="1" spc="240">
                <a:solidFill>
                  <a:srgbClr val="3FB950"/>
                </a:solidFill>
                <a:latin typeface="Arial"/>
                <a:ea typeface="Arial"/>
                <a:cs typeface="Arial"/>
              </a:rPr>
              <a:t>FUTURE SCENARIO</a:t>
            </a:r>
            <a:endParaRPr sz="1050"/>
          </a:p>
        </p:txBody>
      </p:sp>
      <p:sp>
        <p:nvSpPr>
          <p:cNvPr id="6" name="Text 4">
            <a:extLst>
              <a:ext uri="{FF2B5EF4-FFF2-40B4-BE49-F238E27FC236}">
                <a16:creationId xmlns:a16="http://schemas.microsoft.com/office/drawing/2014/main" id="{E9BCC97B-0894-4E74-B149-D25B9F279EAC}"/>
              </a:ext>
            </a:extLst>
          </p:cNvPr>
          <p:cNvSpPr>
            <a:spLocks noGrp="1"/>
          </p:cNvSpPr>
          <p:nvPr/>
        </p:nvSpPr>
        <p:spPr>
          <a:xfrm>
            <a:off x="594360" y="1234440"/>
            <a:ext cx="4297680" cy="2468880"/>
          </a:xfrm>
          <a:prstGeom prst="rect">
            <a:avLst/>
          </a:prstGeom>
          <a:noFill/>
        </p:spPr>
        <p:txBody>
          <a:bodyPr wrap="square" lIns="0" tIns="0" rIns="0" bIns="0" anchor="t"/>
          <a:lstStyle/>
          <a:p>
            <a:pPr marL="0" indent="0">
              <a:buNone/>
            </a:pPr>
            <a:r>
              <a:rPr sz="4900" b="1">
                <a:solidFill>
                  <a:srgbClr val="E6EDF3"/>
                </a:solidFill>
                <a:latin typeface="Arial"/>
                <a:ea typeface="Arial"/>
                <a:cs typeface="Arial"/>
              </a:rPr>
              <a:t>A different</a:t>
            </a:r>
            <a:endParaRPr sz="4900"/>
          </a:p>
          <a:p>
            <a:pPr marL="0" indent="0">
              <a:buNone/>
            </a:pPr>
            <a:r>
              <a:rPr sz="4900" b="1">
                <a:solidFill>
                  <a:srgbClr val="E6EDF3"/>
                </a:solidFill>
                <a:latin typeface="Arial"/>
                <a:ea typeface="Arial"/>
                <a:cs typeface="Arial"/>
              </a:rPr>
              <a:t>morning</a:t>
            </a:r>
            <a:endParaRPr sz="4900"/>
          </a:p>
          <a:p>
            <a:pPr marL="0" indent="0">
              <a:buNone/>
            </a:pPr>
            <a:r>
              <a:rPr sz="4900" b="1">
                <a:solidFill>
                  <a:srgbClr val="E6EDF3"/>
                </a:solidFill>
                <a:latin typeface="Arial"/>
                <a:ea typeface="Arial"/>
                <a:cs typeface="Arial"/>
              </a:rPr>
              <a:t>in the lab.</a:t>
            </a:r>
            <a:endParaRPr sz="4900"/>
          </a:p>
        </p:txBody>
      </p:sp>
      <p:sp>
        <p:nvSpPr>
          <p:cNvPr id="7" name="Text 5">
            <a:extLst>
              <a:ext uri="{FF2B5EF4-FFF2-40B4-BE49-F238E27FC236}">
                <a16:creationId xmlns:a16="http://schemas.microsoft.com/office/drawing/2014/main" id="{CC0D7AC6-FCB2-4180-B301-D3A893A21B7A}"/>
              </a:ext>
            </a:extLst>
          </p:cNvPr>
          <p:cNvSpPr>
            <a:spLocks noGrp="1"/>
          </p:cNvSpPr>
          <p:nvPr/>
        </p:nvSpPr>
        <p:spPr>
          <a:xfrm>
            <a:off x="594360" y="4736592"/>
            <a:ext cx="4297680" cy="914400"/>
          </a:xfrm>
          <a:prstGeom prst="rect">
            <a:avLst/>
          </a:prstGeom>
          <a:noFill/>
        </p:spPr>
        <p:txBody>
          <a:bodyPr wrap="square" lIns="0" tIns="0" rIns="0" bIns="0" anchor="t"/>
          <a:lstStyle/>
          <a:p>
            <a:pPr marL="0" indent="0">
              <a:buNone/>
            </a:pPr>
            <a:r>
              <a:rPr sz="2400">
                <a:solidFill>
                  <a:srgbClr val="3FB950"/>
                </a:solidFill>
                <a:latin typeface="Arial"/>
                <a:ea typeface="Arial"/>
                <a:cs typeface="Arial"/>
              </a:rPr>
              <a:t>Less operating.</a:t>
            </a:r>
            <a:endParaRPr sz="2400"/>
          </a:p>
          <a:p>
            <a:pPr marL="0" indent="0">
              <a:buNone/>
            </a:pPr>
            <a:r>
              <a:rPr sz="2400">
                <a:solidFill>
                  <a:srgbClr val="3FB950"/>
                </a:solidFill>
                <a:latin typeface="Arial"/>
                <a:ea typeface="Arial"/>
                <a:cs typeface="Arial"/>
              </a:rPr>
              <a:t>More investigating.</a:t>
            </a:r>
            <a:endParaRPr sz="2400"/>
          </a:p>
        </p:txBody>
      </p:sp>
      <p:sp>
        <p:nvSpPr>
          <p:cNvPr id="8" name="Shape 6">
            <a:extLst>
              <a:ext uri="{FF2B5EF4-FFF2-40B4-BE49-F238E27FC236}">
                <a16:creationId xmlns:a16="http://schemas.microsoft.com/office/drawing/2014/main" id="{CF90B8D6-E9AF-43F7-A63F-CD11B26834C2}"/>
              </a:ext>
            </a:extLst>
          </p:cNvPr>
          <p:cNvSpPr>
            <a:spLocks noGrp="1"/>
          </p:cNvSpPr>
          <p:nvPr/>
        </p:nvSpPr>
        <p:spPr>
          <a:xfrm>
            <a:off x="5029200" y="1298448"/>
            <a:ext cx="6547104" cy="4700016"/>
          </a:xfrm>
          <a:prstGeom prst="roundRect">
            <a:avLst>
              <a:gd name="adj" fmla="val 1946"/>
            </a:avLst>
          </a:prstGeom>
          <a:solidFill>
            <a:srgbClr val="161B22"/>
          </a:solidFill>
          <a:ln w="12700">
            <a:solidFill>
              <a:srgbClr val="30363D"/>
            </a:solidFill>
            <a:prstDash val="solid"/>
          </a:ln>
        </p:spPr>
        <p:txBody>
          <a:bodyPr/>
          <a:lstStyle/>
          <a:p>
            <a:endParaRPr lang="en-US"/>
          </a:p>
        </p:txBody>
      </p:sp>
      <p:sp>
        <p:nvSpPr>
          <p:cNvPr id="9" name="Text 7">
            <a:extLst>
              <a:ext uri="{FF2B5EF4-FFF2-40B4-BE49-F238E27FC236}">
                <a16:creationId xmlns:a16="http://schemas.microsoft.com/office/drawing/2014/main" id="{25D036E7-5356-444A-A492-17F769A60A06}"/>
              </a:ext>
            </a:extLst>
          </p:cNvPr>
          <p:cNvSpPr>
            <a:spLocks noGrp="1"/>
          </p:cNvSpPr>
          <p:nvPr/>
        </p:nvSpPr>
        <p:spPr>
          <a:xfrm>
            <a:off x="5367528" y="1618488"/>
            <a:ext cx="4389120" cy="219456"/>
          </a:xfrm>
          <a:prstGeom prst="rect">
            <a:avLst/>
          </a:prstGeom>
          <a:noFill/>
        </p:spPr>
        <p:txBody>
          <a:bodyPr wrap="square" lIns="0" tIns="0" rIns="0" bIns="0" anchor="ctr"/>
          <a:lstStyle/>
          <a:p>
            <a:pPr marL="0" indent="0">
              <a:buNone/>
            </a:pPr>
            <a:r>
              <a:rPr sz="1100" b="1" spc="170">
                <a:solidFill>
                  <a:srgbClr val="3FB950"/>
                </a:solidFill>
                <a:latin typeface="Arial"/>
                <a:ea typeface="Arial"/>
                <a:cs typeface="Arial"/>
              </a:rPr>
              <a:t>OVERNIGHT ANALYSIS</a:t>
            </a:r>
            <a:endParaRPr sz="1100"/>
          </a:p>
        </p:txBody>
      </p:sp>
      <p:sp>
        <p:nvSpPr>
          <p:cNvPr id="10" name="Text 8">
            <a:extLst>
              <a:ext uri="{FF2B5EF4-FFF2-40B4-BE49-F238E27FC236}">
                <a16:creationId xmlns:a16="http://schemas.microsoft.com/office/drawing/2014/main" id="{88450971-AC86-4EC1-93F1-1E167D4271F1}"/>
              </a:ext>
            </a:extLst>
          </p:cNvPr>
          <p:cNvSpPr>
            <a:spLocks noGrp="1"/>
          </p:cNvSpPr>
          <p:nvPr/>
        </p:nvSpPr>
        <p:spPr>
          <a:xfrm>
            <a:off x="10268712" y="1636776"/>
            <a:ext cx="960120" cy="182880"/>
          </a:xfrm>
          <a:prstGeom prst="rect">
            <a:avLst/>
          </a:prstGeom>
          <a:noFill/>
        </p:spPr>
        <p:txBody>
          <a:bodyPr wrap="square" lIns="0" tIns="0" rIns="0" bIns="0" anchor="ctr"/>
          <a:lstStyle/>
          <a:p>
            <a:pPr marL="0" indent="0" algn="r">
              <a:buNone/>
            </a:pPr>
            <a:r>
              <a:rPr sz="880">
                <a:solidFill>
                  <a:srgbClr val="8B949E"/>
                </a:solidFill>
                <a:latin typeface="Arial"/>
                <a:ea typeface="Arial"/>
                <a:cs typeface="Arial"/>
              </a:rPr>
              <a:t>SCHEMATIC</a:t>
            </a:r>
            <a:endParaRPr sz="880"/>
          </a:p>
        </p:txBody>
      </p:sp>
      <p:sp>
        <p:nvSpPr>
          <p:cNvPr id="11" name="Text 9">
            <a:extLst>
              <a:ext uri="{FF2B5EF4-FFF2-40B4-BE49-F238E27FC236}">
                <a16:creationId xmlns:a16="http://schemas.microsoft.com/office/drawing/2014/main" id="{3752C7DA-31A8-47D1-8588-B57B449A09E0}"/>
              </a:ext>
            </a:extLst>
          </p:cNvPr>
          <p:cNvSpPr>
            <a:spLocks noGrp="1"/>
          </p:cNvSpPr>
          <p:nvPr/>
        </p:nvSpPr>
        <p:spPr>
          <a:xfrm>
            <a:off x="5367528" y="2048256"/>
            <a:ext cx="5760720" cy="438912"/>
          </a:xfrm>
          <a:prstGeom prst="rect">
            <a:avLst/>
          </a:prstGeom>
          <a:noFill/>
        </p:spPr>
        <p:txBody>
          <a:bodyPr wrap="square" lIns="0" tIns="0" rIns="0" bIns="0" anchor="ctr"/>
          <a:lstStyle/>
          <a:p>
            <a:pPr marL="0" indent="0">
              <a:buNone/>
            </a:pPr>
            <a:r>
              <a:rPr sz="2500" b="1">
                <a:solidFill>
                  <a:srgbClr val="E6EDF3"/>
                </a:solidFill>
                <a:latin typeface="Arial"/>
                <a:ea typeface="Arial"/>
                <a:cs typeface="Arial"/>
              </a:rPr>
              <a:t>What explains the phenotype?</a:t>
            </a:r>
            <a:endParaRPr sz="2500"/>
          </a:p>
        </p:txBody>
      </p:sp>
      <p:sp>
        <p:nvSpPr>
          <p:cNvPr id="12" name="Shape 10">
            <a:extLst>
              <a:ext uri="{FF2B5EF4-FFF2-40B4-BE49-F238E27FC236}">
                <a16:creationId xmlns:a16="http://schemas.microsoft.com/office/drawing/2014/main" id="{E52A7E34-29AD-4CD4-B394-D720BB3802D3}"/>
              </a:ext>
            </a:extLst>
          </p:cNvPr>
          <p:cNvSpPr>
            <a:spLocks noGrp="1"/>
          </p:cNvSpPr>
          <p:nvPr/>
        </p:nvSpPr>
        <p:spPr>
          <a:xfrm>
            <a:off x="5394960" y="2679192"/>
            <a:ext cx="5788152" cy="914"/>
          </a:xfrm>
          <a:prstGeom prst="line">
            <a:avLst/>
          </a:prstGeom>
          <a:noFill/>
          <a:ln w="10160">
            <a:solidFill>
              <a:srgbClr val="30363D"/>
            </a:solidFill>
            <a:prstDash val="solid"/>
          </a:ln>
        </p:spPr>
        <p:txBody>
          <a:bodyPr/>
          <a:lstStyle/>
          <a:p>
            <a:endParaRPr lang="en-US"/>
          </a:p>
        </p:txBody>
      </p:sp>
      <p:sp>
        <p:nvSpPr>
          <p:cNvPr id="13" name="Shape 11">
            <a:extLst>
              <a:ext uri="{FF2B5EF4-FFF2-40B4-BE49-F238E27FC236}">
                <a16:creationId xmlns:a16="http://schemas.microsoft.com/office/drawing/2014/main" id="{71D995C3-6B35-4723-9B33-226E051FA6E2}"/>
              </a:ext>
            </a:extLst>
          </p:cNvPr>
          <p:cNvSpPr>
            <a:spLocks noGrp="1"/>
          </p:cNvSpPr>
          <p:nvPr/>
        </p:nvSpPr>
        <p:spPr>
          <a:xfrm>
            <a:off x="5394960" y="2834640"/>
            <a:ext cx="329184" cy="329184"/>
          </a:xfrm>
          <a:prstGeom prst="ellipse">
            <a:avLst/>
          </a:prstGeom>
          <a:solidFill>
            <a:srgbClr val="3FB950"/>
          </a:solidFill>
          <a:ln w="12700">
            <a:solidFill>
              <a:srgbClr val="3FB950"/>
            </a:solidFill>
            <a:prstDash val="solid"/>
          </a:ln>
        </p:spPr>
        <p:txBody>
          <a:bodyPr/>
          <a:lstStyle/>
          <a:p>
            <a:endParaRPr lang="en-US"/>
          </a:p>
        </p:txBody>
      </p:sp>
      <p:sp>
        <p:nvSpPr>
          <p:cNvPr id="14" name="Text 12">
            <a:extLst>
              <a:ext uri="{FF2B5EF4-FFF2-40B4-BE49-F238E27FC236}">
                <a16:creationId xmlns:a16="http://schemas.microsoft.com/office/drawing/2014/main" id="{C87B82D1-351A-4FA3-9624-96233E51D46F}"/>
              </a:ext>
            </a:extLst>
          </p:cNvPr>
          <p:cNvSpPr>
            <a:spLocks noGrp="1"/>
          </p:cNvSpPr>
          <p:nvPr/>
        </p:nvSpPr>
        <p:spPr>
          <a:xfrm>
            <a:off x="5394960" y="2834640"/>
            <a:ext cx="329184" cy="329184"/>
          </a:xfrm>
          <a:prstGeom prst="rect">
            <a:avLst/>
          </a:prstGeom>
          <a:noFill/>
        </p:spPr>
        <p:txBody>
          <a:bodyPr wrap="square" lIns="0" tIns="0" rIns="0" bIns="0" anchor="ctr"/>
          <a:lstStyle/>
          <a:p>
            <a:pPr marL="0" indent="0" algn="ctr">
              <a:buNone/>
            </a:pPr>
            <a:r>
              <a:rPr sz="1300" b="1">
                <a:solidFill>
                  <a:srgbClr val="0D1117"/>
                </a:solidFill>
                <a:latin typeface="Arial"/>
                <a:ea typeface="Arial"/>
                <a:cs typeface="Arial"/>
              </a:rPr>
              <a:t>A</a:t>
            </a:r>
            <a:endParaRPr sz="1300"/>
          </a:p>
        </p:txBody>
      </p:sp>
      <p:sp>
        <p:nvSpPr>
          <p:cNvPr id="15" name="Text 13">
            <a:extLst>
              <a:ext uri="{FF2B5EF4-FFF2-40B4-BE49-F238E27FC236}">
                <a16:creationId xmlns:a16="http://schemas.microsoft.com/office/drawing/2014/main" id="{EEBDCDF7-4FDB-42D8-A2AD-DF6EF44BE568}"/>
              </a:ext>
            </a:extLst>
          </p:cNvPr>
          <p:cNvSpPr>
            <a:spLocks noGrp="1"/>
          </p:cNvSpPr>
          <p:nvPr/>
        </p:nvSpPr>
        <p:spPr>
          <a:xfrm>
            <a:off x="5916168" y="2820924"/>
            <a:ext cx="2926080" cy="365760"/>
          </a:xfrm>
          <a:prstGeom prst="rect">
            <a:avLst/>
          </a:prstGeom>
          <a:noFill/>
        </p:spPr>
        <p:txBody>
          <a:bodyPr wrap="square" lIns="0" tIns="0" rIns="0" bIns="0" anchor="ctr"/>
          <a:lstStyle/>
          <a:p>
            <a:pPr marL="0" indent="0">
              <a:buNone/>
            </a:pPr>
            <a:r>
              <a:rPr sz="2000">
                <a:solidFill>
                  <a:srgbClr val="E6EDF3"/>
                </a:solidFill>
                <a:latin typeface="Arial"/>
                <a:ea typeface="Arial"/>
                <a:cs typeface="Arial"/>
              </a:rPr>
              <a:t>Hypothesis</a:t>
            </a:r>
            <a:endParaRPr sz="2000"/>
          </a:p>
        </p:txBody>
      </p:sp>
      <p:sp>
        <p:nvSpPr>
          <p:cNvPr id="16" name="Text 14">
            <a:extLst>
              <a:ext uri="{FF2B5EF4-FFF2-40B4-BE49-F238E27FC236}">
                <a16:creationId xmlns:a16="http://schemas.microsoft.com/office/drawing/2014/main" id="{F4B14A09-72C5-4D12-A689-34C85C5CD1E3}"/>
              </a:ext>
            </a:extLst>
          </p:cNvPr>
          <p:cNvSpPr>
            <a:spLocks noGrp="1"/>
          </p:cNvSpPr>
          <p:nvPr/>
        </p:nvSpPr>
        <p:spPr>
          <a:xfrm>
            <a:off x="9610344" y="2884932"/>
            <a:ext cx="1426464" cy="237744"/>
          </a:xfrm>
          <a:prstGeom prst="rect">
            <a:avLst/>
          </a:prstGeom>
          <a:noFill/>
        </p:spPr>
        <p:txBody>
          <a:bodyPr wrap="square" lIns="0" tIns="0" rIns="0" bIns="0" anchor="ctr"/>
          <a:lstStyle/>
          <a:p>
            <a:pPr marL="0" indent="0" algn="r">
              <a:buNone/>
            </a:pPr>
            <a:r>
              <a:rPr sz="1200" b="1">
                <a:solidFill>
                  <a:srgbClr val="3FB950"/>
                </a:solidFill>
                <a:latin typeface="Arial"/>
                <a:ea typeface="Arial"/>
                <a:cs typeface="Arial"/>
              </a:rPr>
              <a:t>Support</a:t>
            </a:r>
            <a:endParaRPr sz="1200"/>
          </a:p>
        </p:txBody>
      </p:sp>
      <p:sp>
        <p:nvSpPr>
          <p:cNvPr id="17" name="Shape 15">
            <a:extLst>
              <a:ext uri="{FF2B5EF4-FFF2-40B4-BE49-F238E27FC236}">
                <a16:creationId xmlns:a16="http://schemas.microsoft.com/office/drawing/2014/main" id="{0BA78748-8DF8-49C9-9C0F-9B2E02F03EF8}"/>
              </a:ext>
            </a:extLst>
          </p:cNvPr>
          <p:cNvSpPr>
            <a:spLocks noGrp="1"/>
          </p:cNvSpPr>
          <p:nvPr/>
        </p:nvSpPr>
        <p:spPr>
          <a:xfrm>
            <a:off x="5394960" y="3429000"/>
            <a:ext cx="5788152" cy="914"/>
          </a:xfrm>
          <a:prstGeom prst="line">
            <a:avLst/>
          </a:prstGeom>
          <a:noFill/>
          <a:ln w="10160">
            <a:solidFill>
              <a:srgbClr val="30363D"/>
            </a:solidFill>
            <a:prstDash val="solid"/>
          </a:ln>
        </p:spPr>
        <p:txBody>
          <a:bodyPr/>
          <a:lstStyle/>
          <a:p>
            <a:endParaRPr lang="en-US"/>
          </a:p>
        </p:txBody>
      </p:sp>
      <p:sp>
        <p:nvSpPr>
          <p:cNvPr id="18" name="Shape 16">
            <a:extLst>
              <a:ext uri="{FF2B5EF4-FFF2-40B4-BE49-F238E27FC236}">
                <a16:creationId xmlns:a16="http://schemas.microsoft.com/office/drawing/2014/main" id="{534BC6FB-1EA4-476F-B434-32C9689FB0CB}"/>
              </a:ext>
            </a:extLst>
          </p:cNvPr>
          <p:cNvSpPr>
            <a:spLocks noGrp="1"/>
          </p:cNvSpPr>
          <p:nvPr/>
        </p:nvSpPr>
        <p:spPr>
          <a:xfrm>
            <a:off x="5394960" y="3584448"/>
            <a:ext cx="329184" cy="329184"/>
          </a:xfrm>
          <a:prstGeom prst="ellipse">
            <a:avLst/>
          </a:prstGeom>
          <a:solidFill>
            <a:srgbClr val="F85149"/>
          </a:solidFill>
          <a:ln w="12700">
            <a:solidFill>
              <a:srgbClr val="F85149"/>
            </a:solidFill>
            <a:prstDash val="solid"/>
          </a:ln>
        </p:spPr>
        <p:txBody>
          <a:bodyPr/>
          <a:lstStyle/>
          <a:p>
            <a:endParaRPr lang="en-US"/>
          </a:p>
        </p:txBody>
      </p:sp>
      <p:sp>
        <p:nvSpPr>
          <p:cNvPr id="19" name="Text 17">
            <a:extLst>
              <a:ext uri="{FF2B5EF4-FFF2-40B4-BE49-F238E27FC236}">
                <a16:creationId xmlns:a16="http://schemas.microsoft.com/office/drawing/2014/main" id="{26AF5288-8C87-432E-88A5-1792CD413D2A}"/>
              </a:ext>
            </a:extLst>
          </p:cNvPr>
          <p:cNvSpPr>
            <a:spLocks noGrp="1"/>
          </p:cNvSpPr>
          <p:nvPr/>
        </p:nvSpPr>
        <p:spPr>
          <a:xfrm>
            <a:off x="5394960" y="3584448"/>
            <a:ext cx="329184" cy="329184"/>
          </a:xfrm>
          <a:prstGeom prst="rect">
            <a:avLst/>
          </a:prstGeom>
          <a:noFill/>
        </p:spPr>
        <p:txBody>
          <a:bodyPr wrap="square" lIns="0" tIns="0" rIns="0" bIns="0" anchor="ctr"/>
          <a:lstStyle/>
          <a:p>
            <a:pPr marL="0" indent="0" algn="ctr">
              <a:buNone/>
            </a:pPr>
            <a:r>
              <a:rPr sz="1300" b="1">
                <a:solidFill>
                  <a:srgbClr val="0D1117"/>
                </a:solidFill>
                <a:latin typeface="Arial"/>
                <a:ea typeface="Arial"/>
                <a:cs typeface="Arial"/>
              </a:rPr>
              <a:t>B</a:t>
            </a:r>
            <a:endParaRPr sz="1300"/>
          </a:p>
        </p:txBody>
      </p:sp>
      <p:sp>
        <p:nvSpPr>
          <p:cNvPr id="20" name="Text 18">
            <a:extLst>
              <a:ext uri="{FF2B5EF4-FFF2-40B4-BE49-F238E27FC236}">
                <a16:creationId xmlns:a16="http://schemas.microsoft.com/office/drawing/2014/main" id="{8E55B398-CE57-4FEE-B44F-6ED538C22DFF}"/>
              </a:ext>
            </a:extLst>
          </p:cNvPr>
          <p:cNvSpPr>
            <a:spLocks noGrp="1"/>
          </p:cNvSpPr>
          <p:nvPr/>
        </p:nvSpPr>
        <p:spPr>
          <a:xfrm>
            <a:off x="5916168" y="3570732"/>
            <a:ext cx="2926080" cy="365760"/>
          </a:xfrm>
          <a:prstGeom prst="rect">
            <a:avLst/>
          </a:prstGeom>
          <a:noFill/>
        </p:spPr>
        <p:txBody>
          <a:bodyPr wrap="square" lIns="0" tIns="0" rIns="0" bIns="0" anchor="ctr"/>
          <a:lstStyle/>
          <a:p>
            <a:pPr marL="0" indent="0">
              <a:buNone/>
            </a:pPr>
            <a:r>
              <a:rPr sz="2000">
                <a:solidFill>
                  <a:srgbClr val="E6EDF3"/>
                </a:solidFill>
                <a:latin typeface="Arial"/>
                <a:ea typeface="Arial"/>
                <a:cs typeface="Arial"/>
              </a:rPr>
              <a:t>Alternative</a:t>
            </a:r>
            <a:endParaRPr sz="2000"/>
          </a:p>
        </p:txBody>
      </p:sp>
      <p:sp>
        <p:nvSpPr>
          <p:cNvPr id="21" name="Text 19">
            <a:extLst>
              <a:ext uri="{FF2B5EF4-FFF2-40B4-BE49-F238E27FC236}">
                <a16:creationId xmlns:a16="http://schemas.microsoft.com/office/drawing/2014/main" id="{607CFF49-1EA0-402D-90B8-A64621F76D5B}"/>
              </a:ext>
            </a:extLst>
          </p:cNvPr>
          <p:cNvSpPr>
            <a:spLocks noGrp="1"/>
          </p:cNvSpPr>
          <p:nvPr/>
        </p:nvSpPr>
        <p:spPr>
          <a:xfrm>
            <a:off x="9610344" y="3634740"/>
            <a:ext cx="1426464" cy="237744"/>
          </a:xfrm>
          <a:prstGeom prst="rect">
            <a:avLst/>
          </a:prstGeom>
          <a:noFill/>
        </p:spPr>
        <p:txBody>
          <a:bodyPr wrap="square" lIns="0" tIns="0" rIns="0" bIns="0" anchor="ctr"/>
          <a:lstStyle/>
          <a:p>
            <a:pPr marL="0" indent="0" algn="r">
              <a:buNone/>
            </a:pPr>
            <a:r>
              <a:rPr sz="1200" b="1">
                <a:solidFill>
                  <a:srgbClr val="F85149"/>
                </a:solidFill>
                <a:latin typeface="Arial"/>
                <a:ea typeface="Arial"/>
                <a:cs typeface="Arial"/>
              </a:rPr>
              <a:t>Conflict</a:t>
            </a:r>
            <a:endParaRPr sz="1200"/>
          </a:p>
        </p:txBody>
      </p:sp>
      <p:sp>
        <p:nvSpPr>
          <p:cNvPr id="22" name="Shape 20">
            <a:extLst>
              <a:ext uri="{FF2B5EF4-FFF2-40B4-BE49-F238E27FC236}">
                <a16:creationId xmlns:a16="http://schemas.microsoft.com/office/drawing/2014/main" id="{E6EC1CB5-E387-41A0-BDA0-63F790B1AB4C}"/>
              </a:ext>
            </a:extLst>
          </p:cNvPr>
          <p:cNvSpPr>
            <a:spLocks noGrp="1"/>
          </p:cNvSpPr>
          <p:nvPr/>
        </p:nvSpPr>
        <p:spPr>
          <a:xfrm>
            <a:off x="5394960" y="4178808"/>
            <a:ext cx="5788152" cy="914"/>
          </a:xfrm>
          <a:prstGeom prst="line">
            <a:avLst/>
          </a:prstGeom>
          <a:noFill/>
          <a:ln w="10160">
            <a:solidFill>
              <a:srgbClr val="30363D"/>
            </a:solidFill>
            <a:prstDash val="solid"/>
          </a:ln>
        </p:spPr>
        <p:txBody>
          <a:bodyPr/>
          <a:lstStyle/>
          <a:p>
            <a:endParaRPr lang="en-US"/>
          </a:p>
        </p:txBody>
      </p:sp>
      <p:sp>
        <p:nvSpPr>
          <p:cNvPr id="23" name="Shape 21">
            <a:extLst>
              <a:ext uri="{FF2B5EF4-FFF2-40B4-BE49-F238E27FC236}">
                <a16:creationId xmlns:a16="http://schemas.microsoft.com/office/drawing/2014/main" id="{E455E2F4-CA21-440B-BAAF-70203D039AC1}"/>
              </a:ext>
            </a:extLst>
          </p:cNvPr>
          <p:cNvSpPr>
            <a:spLocks noGrp="1"/>
          </p:cNvSpPr>
          <p:nvPr/>
        </p:nvSpPr>
        <p:spPr>
          <a:xfrm>
            <a:off x="5394960" y="4334256"/>
            <a:ext cx="329184" cy="329184"/>
          </a:xfrm>
          <a:prstGeom prst="ellipse">
            <a:avLst/>
          </a:prstGeom>
          <a:solidFill>
            <a:srgbClr val="8B949E"/>
          </a:solidFill>
          <a:ln w="12700">
            <a:solidFill>
              <a:srgbClr val="8B949E"/>
            </a:solidFill>
            <a:prstDash val="solid"/>
          </a:ln>
        </p:spPr>
        <p:txBody>
          <a:bodyPr/>
          <a:lstStyle/>
          <a:p>
            <a:endParaRPr lang="en-US"/>
          </a:p>
        </p:txBody>
      </p:sp>
      <p:sp>
        <p:nvSpPr>
          <p:cNvPr id="24" name="Text 22">
            <a:extLst>
              <a:ext uri="{FF2B5EF4-FFF2-40B4-BE49-F238E27FC236}">
                <a16:creationId xmlns:a16="http://schemas.microsoft.com/office/drawing/2014/main" id="{BF0B9040-75FD-40E8-B6A7-548AB17523EE}"/>
              </a:ext>
            </a:extLst>
          </p:cNvPr>
          <p:cNvSpPr>
            <a:spLocks noGrp="1"/>
          </p:cNvSpPr>
          <p:nvPr/>
        </p:nvSpPr>
        <p:spPr>
          <a:xfrm>
            <a:off x="5394960" y="4334256"/>
            <a:ext cx="329184" cy="329184"/>
          </a:xfrm>
          <a:prstGeom prst="rect">
            <a:avLst/>
          </a:prstGeom>
          <a:noFill/>
        </p:spPr>
        <p:txBody>
          <a:bodyPr wrap="square" lIns="0" tIns="0" rIns="0" bIns="0" anchor="ctr"/>
          <a:lstStyle/>
          <a:p>
            <a:pPr marL="0" indent="0" algn="ctr">
              <a:buNone/>
            </a:pPr>
            <a:r>
              <a:rPr sz="1300" b="1">
                <a:solidFill>
                  <a:srgbClr val="0D1117"/>
                </a:solidFill>
                <a:latin typeface="Arial"/>
                <a:ea typeface="Arial"/>
                <a:cs typeface="Arial"/>
              </a:rPr>
              <a:t>?</a:t>
            </a:r>
            <a:endParaRPr sz="1300"/>
          </a:p>
        </p:txBody>
      </p:sp>
      <p:sp>
        <p:nvSpPr>
          <p:cNvPr id="25" name="Text 23">
            <a:extLst>
              <a:ext uri="{FF2B5EF4-FFF2-40B4-BE49-F238E27FC236}">
                <a16:creationId xmlns:a16="http://schemas.microsoft.com/office/drawing/2014/main" id="{EDF1199A-9C67-40E0-84C5-A0B2D2A5B5C7}"/>
              </a:ext>
            </a:extLst>
          </p:cNvPr>
          <p:cNvSpPr>
            <a:spLocks noGrp="1"/>
          </p:cNvSpPr>
          <p:nvPr/>
        </p:nvSpPr>
        <p:spPr>
          <a:xfrm>
            <a:off x="5916168" y="4320540"/>
            <a:ext cx="2926080" cy="365760"/>
          </a:xfrm>
          <a:prstGeom prst="rect">
            <a:avLst/>
          </a:prstGeom>
          <a:noFill/>
        </p:spPr>
        <p:txBody>
          <a:bodyPr wrap="square" lIns="0" tIns="0" rIns="0" bIns="0" anchor="ctr"/>
          <a:lstStyle/>
          <a:p>
            <a:pPr marL="0" indent="0">
              <a:buNone/>
            </a:pPr>
            <a:r>
              <a:rPr sz="2000">
                <a:solidFill>
                  <a:srgbClr val="E6EDF3"/>
                </a:solidFill>
                <a:latin typeface="Arial"/>
                <a:ea typeface="Arial"/>
                <a:cs typeface="Arial"/>
              </a:rPr>
              <a:t>Unresolved</a:t>
            </a:r>
            <a:endParaRPr sz="2000"/>
          </a:p>
        </p:txBody>
      </p:sp>
      <p:sp>
        <p:nvSpPr>
          <p:cNvPr id="26" name="Text 24">
            <a:extLst>
              <a:ext uri="{FF2B5EF4-FFF2-40B4-BE49-F238E27FC236}">
                <a16:creationId xmlns:a16="http://schemas.microsoft.com/office/drawing/2014/main" id="{25DEB691-70D4-425B-91E8-93BC44FCED90}"/>
              </a:ext>
            </a:extLst>
          </p:cNvPr>
          <p:cNvSpPr>
            <a:spLocks noGrp="1"/>
          </p:cNvSpPr>
          <p:nvPr/>
        </p:nvSpPr>
        <p:spPr>
          <a:xfrm>
            <a:off x="9610344" y="4384548"/>
            <a:ext cx="1426464" cy="237744"/>
          </a:xfrm>
          <a:prstGeom prst="rect">
            <a:avLst/>
          </a:prstGeom>
          <a:noFill/>
        </p:spPr>
        <p:txBody>
          <a:bodyPr wrap="square" lIns="0" tIns="0" rIns="0" bIns="0" anchor="ctr"/>
          <a:lstStyle/>
          <a:p>
            <a:pPr marL="0" indent="0" algn="r">
              <a:buNone/>
            </a:pPr>
            <a:r>
              <a:rPr sz="1200" b="1">
                <a:solidFill>
                  <a:srgbClr val="8B949E"/>
                </a:solidFill>
                <a:latin typeface="Arial"/>
                <a:ea typeface="Arial"/>
                <a:cs typeface="Arial"/>
              </a:rPr>
              <a:t>Unknown</a:t>
            </a:r>
            <a:endParaRPr sz="1200"/>
          </a:p>
        </p:txBody>
      </p:sp>
      <p:sp>
        <p:nvSpPr>
          <p:cNvPr id="27" name="Shape 25">
            <a:extLst>
              <a:ext uri="{FF2B5EF4-FFF2-40B4-BE49-F238E27FC236}">
                <a16:creationId xmlns:a16="http://schemas.microsoft.com/office/drawing/2014/main" id="{A1373E18-9AD2-4B43-8085-018E857284BE}"/>
              </a:ext>
            </a:extLst>
          </p:cNvPr>
          <p:cNvSpPr>
            <a:spLocks noGrp="1"/>
          </p:cNvSpPr>
          <p:nvPr/>
        </p:nvSpPr>
        <p:spPr>
          <a:xfrm>
            <a:off x="5385816" y="5340096"/>
            <a:ext cx="5797296" cy="365760"/>
          </a:xfrm>
          <a:prstGeom prst="rect">
            <a:avLst/>
          </a:prstGeom>
          <a:solidFill>
            <a:srgbClr val="3FB950"/>
          </a:solidFill>
          <a:ln w="12700">
            <a:solidFill>
              <a:srgbClr val="3FB950"/>
            </a:solidFill>
            <a:prstDash val="solid"/>
          </a:ln>
        </p:spPr>
        <p:txBody>
          <a:bodyPr/>
          <a:lstStyle/>
          <a:p>
            <a:endParaRPr lang="en-US"/>
          </a:p>
        </p:txBody>
      </p:sp>
      <p:sp>
        <p:nvSpPr>
          <p:cNvPr id="28" name="Text 26">
            <a:extLst>
              <a:ext uri="{FF2B5EF4-FFF2-40B4-BE49-F238E27FC236}">
                <a16:creationId xmlns:a16="http://schemas.microsoft.com/office/drawing/2014/main" id="{55381C50-4650-40E8-BB88-F9F005B229D7}"/>
              </a:ext>
            </a:extLst>
          </p:cNvPr>
          <p:cNvSpPr>
            <a:spLocks noGrp="1"/>
          </p:cNvSpPr>
          <p:nvPr/>
        </p:nvSpPr>
        <p:spPr>
          <a:xfrm>
            <a:off x="5513832" y="5367528"/>
            <a:ext cx="5486400" cy="283464"/>
          </a:xfrm>
          <a:prstGeom prst="rect">
            <a:avLst/>
          </a:prstGeom>
          <a:noFill/>
        </p:spPr>
        <p:txBody>
          <a:bodyPr wrap="square" lIns="0" tIns="0" rIns="0" bIns="0" anchor="ctr"/>
          <a:lstStyle/>
          <a:p>
            <a:pPr marL="0" indent="0">
              <a:buNone/>
            </a:pPr>
            <a:r>
              <a:rPr sz="1400" b="1">
                <a:solidFill>
                  <a:srgbClr val="0D1117"/>
                </a:solidFill>
                <a:latin typeface="Arial"/>
                <a:ea typeface="Arial"/>
                <a:cs typeface="Arial"/>
              </a:rPr>
              <a:t>NEXT: a discriminating experiment</a:t>
            </a:r>
            <a:endParaRPr sz="1400"/>
          </a:p>
        </p:txBody>
      </p:sp>
      <p:pic>
        <p:nvPicPr>
          <p:cNvPr id="57" name="Picture 56"/>
          <p:cNvPicPr>
            <a:picLocks noChangeAspect="1"/>
          </p:cNvPicPr>
          <p:nvPr/>
        </p:nvPicPr>
        <p:blipFill>
          <a:blip r:embed="rId3"/>
          <a:stretch/>
        </p:blipFill>
        <p:spPr>
          <a:xfrm>
            <a:off x="11201400" y="304800"/>
            <a:ext cx="381000" cy="381000"/>
          </a:xfrm>
          <a:prstGeom prst="rect">
            <a:avLst/>
          </a:prstGeom>
        </p:spPr>
      </p:pic>
    </p:spTree>
    <p:extLst>
      <p:ext uri="{BB962C8B-B14F-4D97-AF65-F5344CB8AC3E}">
        <p14:creationId xmlns:p14="http://schemas.microsoft.com/office/powerpoint/2010/main" val="1044358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651C7ECA-6908-4183-935B-7B82DE9D767B}"/>
              </a:ext>
            </a:extLst>
          </p:cNvPr>
          <p:cNvSpPr>
            <a:spLocks noGrp="1"/>
          </p:cNvSpPr>
          <p:nvPr/>
        </p:nvSpPr>
        <p:spPr>
          <a:xfrm>
            <a:off x="594360" y="6400800"/>
            <a:ext cx="11000232" cy="914"/>
          </a:xfrm>
          <a:prstGeom prst="line">
            <a:avLst/>
          </a:prstGeom>
          <a:noFill/>
          <a:ln w="7620">
            <a:solidFill>
              <a:srgbClr val="30363D"/>
            </a:solidFill>
            <a:prstDash val="solid"/>
          </a:ln>
        </p:spPr>
        <p:txBody>
          <a:bodyPr/>
          <a:lstStyle/>
          <a:p>
            <a:endParaRPr lang="en-US"/>
          </a:p>
        </p:txBody>
      </p:sp>
      <p:sp>
        <p:nvSpPr>
          <p:cNvPr id="3" name="Text 1">
            <a:extLst>
              <a:ext uri="{FF2B5EF4-FFF2-40B4-BE49-F238E27FC236}">
                <a16:creationId xmlns:a16="http://schemas.microsoft.com/office/drawing/2014/main" id="{CE8828F7-6E67-4554-99A8-E80067824E9B}"/>
              </a:ext>
            </a:extLst>
          </p:cNvPr>
          <p:cNvSpPr>
            <a:spLocks noGrp="1"/>
          </p:cNvSpPr>
          <p:nvPr/>
        </p:nvSpPr>
        <p:spPr>
          <a:xfrm>
            <a:off x="594360" y="6501384"/>
            <a:ext cx="5486400" cy="146304"/>
          </a:xfrm>
          <a:prstGeom prst="rect">
            <a:avLst/>
          </a:prstGeom>
          <a:noFill/>
        </p:spPr>
        <p:txBody>
          <a:bodyPr wrap="square" lIns="0" tIns="0" rIns="0" bIns="0" anchor="ctr"/>
          <a:lstStyle/>
          <a:p>
            <a:pPr marL="0" indent="0">
              <a:buNone/>
            </a:pPr>
            <a:r>
              <a:rPr sz="860" spc="110">
                <a:solidFill>
                  <a:srgbClr val="8B949E"/>
                </a:solidFill>
                <a:latin typeface="Arial"/>
                <a:ea typeface="Arial"/>
                <a:cs typeface="Arial"/>
              </a:rPr>
              <a:t>CLAWBIO  /  TRUSTWORTHY AGENTIC GENOMICS</a:t>
            </a:r>
            <a:endParaRPr sz="860"/>
          </a:p>
        </p:txBody>
      </p:sp>
      <p:sp>
        <p:nvSpPr>
          <p:cNvPr id="4" name="Text 2">
            <a:extLst>
              <a:ext uri="{FF2B5EF4-FFF2-40B4-BE49-F238E27FC236}">
                <a16:creationId xmlns:a16="http://schemas.microsoft.com/office/drawing/2014/main" id="{9B1F9E1B-8ED7-4D7C-B9A5-E6235C9E2506}"/>
              </a:ext>
            </a:extLst>
          </p:cNvPr>
          <p:cNvSpPr>
            <a:spLocks noGrp="1"/>
          </p:cNvSpPr>
          <p:nvPr/>
        </p:nvSpPr>
        <p:spPr>
          <a:xfrm>
            <a:off x="11109960" y="6492240"/>
            <a:ext cx="475488" cy="164592"/>
          </a:xfrm>
          <a:prstGeom prst="rect">
            <a:avLst/>
          </a:prstGeom>
          <a:noFill/>
        </p:spPr>
        <p:txBody>
          <a:bodyPr wrap="square" lIns="0" tIns="0" rIns="0" bIns="0" anchor="ctr"/>
          <a:lstStyle/>
          <a:p>
            <a:pPr marL="0" indent="0" algn="r">
              <a:buNone/>
            </a:pPr>
            <a:r>
              <a:rPr sz="900">
                <a:solidFill>
                  <a:srgbClr val="8B949E"/>
                </a:solidFill>
                <a:latin typeface="Arial"/>
                <a:ea typeface="Arial"/>
                <a:cs typeface="Arial"/>
              </a:rPr>
              <a:t>06</a:t>
            </a:r>
            <a:endParaRPr sz="900"/>
          </a:p>
        </p:txBody>
      </p:sp>
      <p:sp>
        <p:nvSpPr>
          <p:cNvPr id="5" name="Text 3">
            <a:extLst>
              <a:ext uri="{FF2B5EF4-FFF2-40B4-BE49-F238E27FC236}">
                <a16:creationId xmlns:a16="http://schemas.microsoft.com/office/drawing/2014/main" id="{A65A4D1A-3327-4661-8E61-43A6FE4AFD28}"/>
              </a:ext>
            </a:extLst>
          </p:cNvPr>
          <p:cNvSpPr>
            <a:spLocks noGrp="1"/>
          </p:cNvSpPr>
          <p:nvPr/>
        </p:nvSpPr>
        <p:spPr>
          <a:xfrm>
            <a:off x="594360" y="429768"/>
            <a:ext cx="10607040" cy="201168"/>
          </a:xfrm>
          <a:prstGeom prst="rect">
            <a:avLst/>
          </a:prstGeom>
          <a:noFill/>
        </p:spPr>
        <p:txBody>
          <a:bodyPr wrap="square" lIns="0" tIns="0" rIns="0" bIns="0" anchor="ctr"/>
          <a:lstStyle/>
          <a:p>
            <a:pPr marL="0" indent="0">
              <a:buNone/>
            </a:pPr>
            <a:r>
              <a:rPr sz="1050" b="1" spc="240">
                <a:solidFill>
                  <a:srgbClr val="3FB950"/>
                </a:solidFill>
                <a:latin typeface="Arial"/>
                <a:ea typeface="Arial"/>
                <a:cs typeface="Arial"/>
              </a:rPr>
              <a:t>CAPABILITY IS NOT CORRECTNESS</a:t>
            </a:r>
            <a:endParaRPr sz="1050"/>
          </a:p>
        </p:txBody>
      </p:sp>
      <p:sp>
        <p:nvSpPr>
          <p:cNvPr id="6" name="Text 4">
            <a:extLst>
              <a:ext uri="{FF2B5EF4-FFF2-40B4-BE49-F238E27FC236}">
                <a16:creationId xmlns:a16="http://schemas.microsoft.com/office/drawing/2014/main" id="{86F3AC3B-7CA4-409F-B2D8-BDF2F1EE63E5}"/>
              </a:ext>
            </a:extLst>
          </p:cNvPr>
          <p:cNvSpPr>
            <a:spLocks noGrp="1"/>
          </p:cNvSpPr>
          <p:nvPr/>
        </p:nvSpPr>
        <p:spPr>
          <a:xfrm>
            <a:off x="594360" y="1408176"/>
            <a:ext cx="7315200" cy="822960"/>
          </a:xfrm>
          <a:prstGeom prst="rect">
            <a:avLst/>
          </a:prstGeom>
          <a:noFill/>
        </p:spPr>
        <p:txBody>
          <a:bodyPr wrap="square" lIns="0" tIns="0" rIns="0" bIns="0" anchor="ctr"/>
          <a:lstStyle/>
          <a:p>
            <a:pPr marL="0" indent="0">
              <a:buNone/>
            </a:pPr>
            <a:r>
              <a:rPr sz="6400" b="1">
                <a:solidFill>
                  <a:srgbClr val="F85149"/>
                </a:solidFill>
                <a:latin typeface="Arial"/>
                <a:ea typeface="Arial"/>
                <a:cs typeface="Arial"/>
              </a:rPr>
              <a:t>Bad science.</a:t>
            </a:r>
            <a:endParaRPr sz="6400"/>
          </a:p>
        </p:txBody>
      </p:sp>
      <p:sp>
        <p:nvSpPr>
          <p:cNvPr id="7" name="Text 5">
            <a:extLst>
              <a:ext uri="{FF2B5EF4-FFF2-40B4-BE49-F238E27FC236}">
                <a16:creationId xmlns:a16="http://schemas.microsoft.com/office/drawing/2014/main" id="{C975ECB0-564D-4560-86CD-24A7247F9EF2}"/>
              </a:ext>
            </a:extLst>
          </p:cNvPr>
          <p:cNvSpPr>
            <a:spLocks noGrp="1"/>
          </p:cNvSpPr>
          <p:nvPr/>
        </p:nvSpPr>
        <p:spPr>
          <a:xfrm>
            <a:off x="594360" y="2441448"/>
            <a:ext cx="6949440" cy="704088"/>
          </a:xfrm>
          <a:prstGeom prst="rect">
            <a:avLst/>
          </a:prstGeom>
          <a:noFill/>
        </p:spPr>
        <p:txBody>
          <a:bodyPr wrap="square" lIns="0" tIns="0" rIns="0" bIns="0" anchor="ctr"/>
          <a:lstStyle/>
          <a:p>
            <a:pPr marL="0" indent="0">
              <a:buNone/>
            </a:pPr>
            <a:r>
              <a:rPr sz="3800">
                <a:solidFill>
                  <a:srgbClr val="E6EDF3"/>
                </a:solidFill>
                <a:latin typeface="Arial"/>
                <a:ea typeface="Arial"/>
                <a:cs typeface="Arial"/>
              </a:rPr>
              <a:t>At machine speed.</a:t>
            </a:r>
            <a:endParaRPr sz="3800"/>
          </a:p>
        </p:txBody>
      </p:sp>
      <p:sp>
        <p:nvSpPr>
          <p:cNvPr id="8" name="Text 6">
            <a:extLst>
              <a:ext uri="{FF2B5EF4-FFF2-40B4-BE49-F238E27FC236}">
                <a16:creationId xmlns:a16="http://schemas.microsoft.com/office/drawing/2014/main" id="{B6D73496-CDDD-4A65-B241-8D354B89C7FC}"/>
              </a:ext>
            </a:extLst>
          </p:cNvPr>
          <p:cNvSpPr>
            <a:spLocks noGrp="1"/>
          </p:cNvSpPr>
          <p:nvPr/>
        </p:nvSpPr>
        <p:spPr>
          <a:xfrm>
            <a:off x="594360" y="4709160"/>
            <a:ext cx="5760720" cy="868680"/>
          </a:xfrm>
          <a:prstGeom prst="rect">
            <a:avLst/>
          </a:prstGeom>
          <a:noFill/>
        </p:spPr>
        <p:txBody>
          <a:bodyPr wrap="square" lIns="0" tIns="0" rIns="0" bIns="0" anchor="t"/>
          <a:lstStyle/>
          <a:p>
            <a:pPr marL="0" indent="0">
              <a:buNone/>
            </a:pPr>
            <a:r>
              <a:rPr sz="2400">
                <a:solidFill>
                  <a:srgbClr val="8B949E"/>
                </a:solidFill>
                <a:latin typeface="Arial"/>
                <a:ea typeface="Arial"/>
                <a:cs typeface="Arial"/>
              </a:rPr>
              <a:t>Unconstrained choices.</a:t>
            </a:r>
            <a:endParaRPr sz="2400"/>
          </a:p>
          <a:p>
            <a:pPr marL="0" indent="0">
              <a:buNone/>
            </a:pPr>
            <a:r>
              <a:rPr sz="2400">
                <a:solidFill>
                  <a:srgbClr val="8B949E"/>
                </a:solidFill>
                <a:latin typeface="Arial"/>
                <a:ea typeface="Arial"/>
                <a:cs typeface="Arial"/>
              </a:rPr>
              <a:t>Convincing conclusions.</a:t>
            </a:r>
            <a:endParaRPr sz="2400"/>
          </a:p>
        </p:txBody>
      </p:sp>
      <p:sp>
        <p:nvSpPr>
          <p:cNvPr id="9" name="Shape 7">
            <a:extLst>
              <a:ext uri="{FF2B5EF4-FFF2-40B4-BE49-F238E27FC236}">
                <a16:creationId xmlns:a16="http://schemas.microsoft.com/office/drawing/2014/main" id="{477A6C4D-CC79-4500-814B-DB45F486277B}"/>
              </a:ext>
            </a:extLst>
          </p:cNvPr>
          <p:cNvSpPr>
            <a:spLocks noGrp="1"/>
          </p:cNvSpPr>
          <p:nvPr/>
        </p:nvSpPr>
        <p:spPr>
          <a:xfrm>
            <a:off x="7150608" y="3538728"/>
            <a:ext cx="420624" cy="420624"/>
          </a:xfrm>
          <a:prstGeom prst="ellipse">
            <a:avLst/>
          </a:prstGeom>
          <a:solidFill>
            <a:srgbClr val="161B22"/>
          </a:solidFill>
          <a:ln w="12700">
            <a:solidFill>
              <a:srgbClr val="E6EDF3"/>
            </a:solidFill>
            <a:prstDash val="solid"/>
          </a:ln>
        </p:spPr>
        <p:txBody>
          <a:bodyPr/>
          <a:lstStyle/>
          <a:p>
            <a:endParaRPr lang="en-US"/>
          </a:p>
        </p:txBody>
      </p:sp>
      <p:sp>
        <p:nvSpPr>
          <p:cNvPr id="10" name="Shape 8">
            <a:extLst>
              <a:ext uri="{FF2B5EF4-FFF2-40B4-BE49-F238E27FC236}">
                <a16:creationId xmlns:a16="http://schemas.microsoft.com/office/drawing/2014/main" id="{0578EA86-91E0-4E81-89CC-E6FB23984DE3}"/>
              </a:ext>
            </a:extLst>
          </p:cNvPr>
          <p:cNvSpPr>
            <a:spLocks noGrp="1"/>
          </p:cNvSpPr>
          <p:nvPr/>
        </p:nvSpPr>
        <p:spPr>
          <a:xfrm flipV="1">
            <a:off x="7360920" y="1929384"/>
            <a:ext cx="1353312" cy="1819656"/>
          </a:xfrm>
          <a:prstGeom prst="line">
            <a:avLst/>
          </a:prstGeom>
          <a:noFill/>
          <a:ln w="19050">
            <a:solidFill>
              <a:srgbClr val="F85149"/>
            </a:solidFill>
            <a:prstDash val="solid"/>
          </a:ln>
        </p:spPr>
        <p:txBody>
          <a:bodyPr/>
          <a:lstStyle/>
          <a:p>
            <a:endParaRPr lang="en-US"/>
          </a:p>
        </p:txBody>
      </p:sp>
      <p:sp>
        <p:nvSpPr>
          <p:cNvPr id="11" name="Shape 9">
            <a:extLst>
              <a:ext uri="{FF2B5EF4-FFF2-40B4-BE49-F238E27FC236}">
                <a16:creationId xmlns:a16="http://schemas.microsoft.com/office/drawing/2014/main" id="{9C466BE4-6161-4CD7-B00B-9A539F74B1F9}"/>
              </a:ext>
            </a:extLst>
          </p:cNvPr>
          <p:cNvSpPr>
            <a:spLocks noGrp="1"/>
          </p:cNvSpPr>
          <p:nvPr/>
        </p:nvSpPr>
        <p:spPr>
          <a:xfrm>
            <a:off x="8622792" y="1837944"/>
            <a:ext cx="182880" cy="182880"/>
          </a:xfrm>
          <a:prstGeom prst="ellipse">
            <a:avLst/>
          </a:prstGeom>
          <a:solidFill>
            <a:srgbClr val="F85149"/>
          </a:solidFill>
          <a:ln w="12700">
            <a:solidFill>
              <a:srgbClr val="F85149"/>
            </a:solidFill>
            <a:prstDash val="solid"/>
          </a:ln>
        </p:spPr>
        <p:txBody>
          <a:bodyPr/>
          <a:lstStyle/>
          <a:p>
            <a:endParaRPr lang="en-US"/>
          </a:p>
        </p:txBody>
      </p:sp>
      <p:sp>
        <p:nvSpPr>
          <p:cNvPr id="12" name="Shape 10">
            <a:extLst>
              <a:ext uri="{FF2B5EF4-FFF2-40B4-BE49-F238E27FC236}">
                <a16:creationId xmlns:a16="http://schemas.microsoft.com/office/drawing/2014/main" id="{7BFD1C76-E083-49F0-9B18-FEFB04101145}"/>
              </a:ext>
            </a:extLst>
          </p:cNvPr>
          <p:cNvSpPr>
            <a:spLocks noGrp="1"/>
          </p:cNvSpPr>
          <p:nvPr/>
        </p:nvSpPr>
        <p:spPr>
          <a:xfrm flipV="1">
            <a:off x="8714232" y="1444752"/>
            <a:ext cx="1636776" cy="484632"/>
          </a:xfrm>
          <a:prstGeom prst="line">
            <a:avLst/>
          </a:prstGeom>
          <a:noFill/>
          <a:ln w="16510">
            <a:solidFill>
              <a:srgbClr val="30363D"/>
            </a:solidFill>
            <a:prstDash val="solid"/>
          </a:ln>
        </p:spPr>
        <p:txBody>
          <a:bodyPr/>
          <a:lstStyle/>
          <a:p>
            <a:endParaRPr lang="en-US"/>
          </a:p>
        </p:txBody>
      </p:sp>
      <p:sp>
        <p:nvSpPr>
          <p:cNvPr id="13" name="Shape 11">
            <a:extLst>
              <a:ext uri="{FF2B5EF4-FFF2-40B4-BE49-F238E27FC236}">
                <a16:creationId xmlns:a16="http://schemas.microsoft.com/office/drawing/2014/main" id="{83A2C6C4-156B-4895-83F7-2B53331FDAAA}"/>
              </a:ext>
            </a:extLst>
          </p:cNvPr>
          <p:cNvSpPr>
            <a:spLocks noGrp="1"/>
          </p:cNvSpPr>
          <p:nvPr/>
        </p:nvSpPr>
        <p:spPr>
          <a:xfrm>
            <a:off x="10442448" y="1234440"/>
            <a:ext cx="603504" cy="429768"/>
          </a:xfrm>
          <a:prstGeom prst="rect">
            <a:avLst/>
          </a:prstGeom>
          <a:solidFill>
            <a:srgbClr val="0D1117"/>
          </a:solidFill>
          <a:ln w="12700">
            <a:solidFill>
              <a:srgbClr val="8B949E"/>
            </a:solidFill>
            <a:prstDash val="solid"/>
          </a:ln>
        </p:spPr>
        <p:txBody>
          <a:bodyPr/>
          <a:lstStyle/>
          <a:p>
            <a:endParaRPr lang="en-US"/>
          </a:p>
        </p:txBody>
      </p:sp>
      <p:sp>
        <p:nvSpPr>
          <p:cNvPr id="14" name="Shape 12">
            <a:extLst>
              <a:ext uri="{FF2B5EF4-FFF2-40B4-BE49-F238E27FC236}">
                <a16:creationId xmlns:a16="http://schemas.microsoft.com/office/drawing/2014/main" id="{6B4066D2-BC08-496E-BE70-ADB7F218974E}"/>
              </a:ext>
            </a:extLst>
          </p:cNvPr>
          <p:cNvSpPr>
            <a:spLocks noGrp="1"/>
          </p:cNvSpPr>
          <p:nvPr/>
        </p:nvSpPr>
        <p:spPr>
          <a:xfrm>
            <a:off x="10557114" y="1371966"/>
            <a:ext cx="374172" cy="914"/>
          </a:xfrm>
          <a:prstGeom prst="line">
            <a:avLst/>
          </a:prstGeom>
          <a:noFill/>
          <a:ln w="17780">
            <a:solidFill>
              <a:srgbClr val="8B949E"/>
            </a:solidFill>
            <a:prstDash val="solid"/>
          </a:ln>
        </p:spPr>
        <p:txBody>
          <a:bodyPr/>
          <a:lstStyle/>
          <a:p>
            <a:endParaRPr lang="en-US"/>
          </a:p>
        </p:txBody>
      </p:sp>
      <p:sp>
        <p:nvSpPr>
          <p:cNvPr id="15" name="Shape 13">
            <a:extLst>
              <a:ext uri="{FF2B5EF4-FFF2-40B4-BE49-F238E27FC236}">
                <a16:creationId xmlns:a16="http://schemas.microsoft.com/office/drawing/2014/main" id="{62BE75F9-058F-4D42-B8CB-CC06941E5C02}"/>
              </a:ext>
            </a:extLst>
          </p:cNvPr>
          <p:cNvSpPr>
            <a:spLocks noGrp="1"/>
          </p:cNvSpPr>
          <p:nvPr/>
        </p:nvSpPr>
        <p:spPr>
          <a:xfrm>
            <a:off x="10557114" y="1445026"/>
            <a:ext cx="374172" cy="914"/>
          </a:xfrm>
          <a:prstGeom prst="line">
            <a:avLst/>
          </a:prstGeom>
          <a:noFill/>
          <a:ln w="17780">
            <a:solidFill>
              <a:srgbClr val="8B949E"/>
            </a:solidFill>
            <a:prstDash val="solid"/>
          </a:ln>
        </p:spPr>
        <p:txBody>
          <a:bodyPr/>
          <a:lstStyle/>
          <a:p>
            <a:endParaRPr lang="en-US"/>
          </a:p>
        </p:txBody>
      </p:sp>
      <p:sp>
        <p:nvSpPr>
          <p:cNvPr id="16" name="Shape 14">
            <a:extLst>
              <a:ext uri="{FF2B5EF4-FFF2-40B4-BE49-F238E27FC236}">
                <a16:creationId xmlns:a16="http://schemas.microsoft.com/office/drawing/2014/main" id="{6C37B8B7-B36D-4EAD-BC55-50274A8AE72F}"/>
              </a:ext>
            </a:extLst>
          </p:cNvPr>
          <p:cNvSpPr>
            <a:spLocks noGrp="1"/>
          </p:cNvSpPr>
          <p:nvPr/>
        </p:nvSpPr>
        <p:spPr>
          <a:xfrm>
            <a:off x="10557114" y="1518087"/>
            <a:ext cx="271577" cy="914"/>
          </a:xfrm>
          <a:prstGeom prst="line">
            <a:avLst/>
          </a:prstGeom>
          <a:noFill/>
          <a:ln w="17780">
            <a:solidFill>
              <a:srgbClr val="8B949E"/>
            </a:solidFill>
            <a:prstDash val="solid"/>
          </a:ln>
        </p:spPr>
        <p:txBody>
          <a:bodyPr/>
          <a:lstStyle/>
          <a:p>
            <a:endParaRPr lang="en-US"/>
          </a:p>
        </p:txBody>
      </p:sp>
      <p:sp>
        <p:nvSpPr>
          <p:cNvPr id="17" name="Shape 15">
            <a:extLst>
              <a:ext uri="{FF2B5EF4-FFF2-40B4-BE49-F238E27FC236}">
                <a16:creationId xmlns:a16="http://schemas.microsoft.com/office/drawing/2014/main" id="{73B1C613-6582-4AB7-A4E1-BBA1EB86D0EE}"/>
              </a:ext>
            </a:extLst>
          </p:cNvPr>
          <p:cNvSpPr>
            <a:spLocks noGrp="1"/>
          </p:cNvSpPr>
          <p:nvPr/>
        </p:nvSpPr>
        <p:spPr>
          <a:xfrm>
            <a:off x="8714232" y="1929384"/>
            <a:ext cx="1636776" cy="914"/>
          </a:xfrm>
          <a:prstGeom prst="line">
            <a:avLst/>
          </a:prstGeom>
          <a:noFill/>
          <a:ln w="16510">
            <a:solidFill>
              <a:srgbClr val="30363D"/>
            </a:solidFill>
            <a:prstDash val="solid"/>
          </a:ln>
        </p:spPr>
        <p:txBody>
          <a:bodyPr/>
          <a:lstStyle/>
          <a:p>
            <a:endParaRPr lang="en-US"/>
          </a:p>
        </p:txBody>
      </p:sp>
      <p:sp>
        <p:nvSpPr>
          <p:cNvPr id="18" name="Shape 16">
            <a:extLst>
              <a:ext uri="{FF2B5EF4-FFF2-40B4-BE49-F238E27FC236}">
                <a16:creationId xmlns:a16="http://schemas.microsoft.com/office/drawing/2014/main" id="{4B2CBE0D-16CE-4B41-91CD-3CE7812D298C}"/>
              </a:ext>
            </a:extLst>
          </p:cNvPr>
          <p:cNvSpPr>
            <a:spLocks noGrp="1"/>
          </p:cNvSpPr>
          <p:nvPr/>
        </p:nvSpPr>
        <p:spPr>
          <a:xfrm>
            <a:off x="10442448" y="1719072"/>
            <a:ext cx="603504" cy="429768"/>
          </a:xfrm>
          <a:prstGeom prst="rect">
            <a:avLst/>
          </a:prstGeom>
          <a:solidFill>
            <a:srgbClr val="0D1117"/>
          </a:solidFill>
          <a:ln w="12700">
            <a:solidFill>
              <a:srgbClr val="F85149"/>
            </a:solidFill>
            <a:prstDash val="solid"/>
          </a:ln>
        </p:spPr>
        <p:txBody>
          <a:bodyPr/>
          <a:lstStyle/>
          <a:p>
            <a:endParaRPr lang="en-US"/>
          </a:p>
        </p:txBody>
      </p:sp>
      <p:sp>
        <p:nvSpPr>
          <p:cNvPr id="19" name="Shape 17">
            <a:extLst>
              <a:ext uri="{FF2B5EF4-FFF2-40B4-BE49-F238E27FC236}">
                <a16:creationId xmlns:a16="http://schemas.microsoft.com/office/drawing/2014/main" id="{AF11892A-F9B3-47B7-B2A8-D1422EE371BB}"/>
              </a:ext>
            </a:extLst>
          </p:cNvPr>
          <p:cNvSpPr>
            <a:spLocks noGrp="1"/>
          </p:cNvSpPr>
          <p:nvPr/>
        </p:nvSpPr>
        <p:spPr>
          <a:xfrm>
            <a:off x="10557114" y="1856598"/>
            <a:ext cx="374172" cy="914"/>
          </a:xfrm>
          <a:prstGeom prst="line">
            <a:avLst/>
          </a:prstGeom>
          <a:noFill/>
          <a:ln w="17780">
            <a:solidFill>
              <a:srgbClr val="F85149"/>
            </a:solidFill>
            <a:prstDash val="solid"/>
          </a:ln>
        </p:spPr>
        <p:txBody>
          <a:bodyPr/>
          <a:lstStyle/>
          <a:p>
            <a:endParaRPr lang="en-US"/>
          </a:p>
        </p:txBody>
      </p:sp>
      <p:sp>
        <p:nvSpPr>
          <p:cNvPr id="20" name="Shape 18">
            <a:extLst>
              <a:ext uri="{FF2B5EF4-FFF2-40B4-BE49-F238E27FC236}">
                <a16:creationId xmlns:a16="http://schemas.microsoft.com/office/drawing/2014/main" id="{26BD4141-2C90-49F8-90C9-CAFA437D0DAB}"/>
              </a:ext>
            </a:extLst>
          </p:cNvPr>
          <p:cNvSpPr>
            <a:spLocks noGrp="1"/>
          </p:cNvSpPr>
          <p:nvPr/>
        </p:nvSpPr>
        <p:spPr>
          <a:xfrm>
            <a:off x="10557114" y="1929658"/>
            <a:ext cx="374172" cy="914"/>
          </a:xfrm>
          <a:prstGeom prst="line">
            <a:avLst/>
          </a:prstGeom>
          <a:noFill/>
          <a:ln w="17780">
            <a:solidFill>
              <a:srgbClr val="F85149"/>
            </a:solidFill>
            <a:prstDash val="solid"/>
          </a:ln>
        </p:spPr>
        <p:txBody>
          <a:bodyPr/>
          <a:lstStyle/>
          <a:p>
            <a:endParaRPr lang="en-US"/>
          </a:p>
        </p:txBody>
      </p:sp>
      <p:sp>
        <p:nvSpPr>
          <p:cNvPr id="21" name="Shape 19">
            <a:extLst>
              <a:ext uri="{FF2B5EF4-FFF2-40B4-BE49-F238E27FC236}">
                <a16:creationId xmlns:a16="http://schemas.microsoft.com/office/drawing/2014/main" id="{9E86F67E-7B8E-4A69-98FB-5F061E20564C}"/>
              </a:ext>
            </a:extLst>
          </p:cNvPr>
          <p:cNvSpPr>
            <a:spLocks noGrp="1"/>
          </p:cNvSpPr>
          <p:nvPr/>
        </p:nvSpPr>
        <p:spPr>
          <a:xfrm>
            <a:off x="10557114" y="2002719"/>
            <a:ext cx="271577" cy="914"/>
          </a:xfrm>
          <a:prstGeom prst="line">
            <a:avLst/>
          </a:prstGeom>
          <a:noFill/>
          <a:ln w="17780">
            <a:solidFill>
              <a:srgbClr val="F85149"/>
            </a:solidFill>
            <a:prstDash val="solid"/>
          </a:ln>
        </p:spPr>
        <p:txBody>
          <a:bodyPr/>
          <a:lstStyle/>
          <a:p>
            <a:endParaRPr lang="en-US"/>
          </a:p>
        </p:txBody>
      </p:sp>
      <p:sp>
        <p:nvSpPr>
          <p:cNvPr id="22" name="Shape 20">
            <a:extLst>
              <a:ext uri="{FF2B5EF4-FFF2-40B4-BE49-F238E27FC236}">
                <a16:creationId xmlns:a16="http://schemas.microsoft.com/office/drawing/2014/main" id="{4DC062EC-C581-4AAE-9CBF-FA61634D9DBF}"/>
              </a:ext>
            </a:extLst>
          </p:cNvPr>
          <p:cNvSpPr>
            <a:spLocks noGrp="1"/>
          </p:cNvSpPr>
          <p:nvPr/>
        </p:nvSpPr>
        <p:spPr>
          <a:xfrm>
            <a:off x="8714232" y="1929384"/>
            <a:ext cx="1636776" cy="484632"/>
          </a:xfrm>
          <a:prstGeom prst="line">
            <a:avLst/>
          </a:prstGeom>
          <a:noFill/>
          <a:ln w="16510">
            <a:solidFill>
              <a:srgbClr val="30363D"/>
            </a:solidFill>
            <a:prstDash val="solid"/>
          </a:ln>
        </p:spPr>
        <p:txBody>
          <a:bodyPr/>
          <a:lstStyle/>
          <a:p>
            <a:endParaRPr lang="en-US"/>
          </a:p>
        </p:txBody>
      </p:sp>
      <p:sp>
        <p:nvSpPr>
          <p:cNvPr id="23" name="Shape 21">
            <a:extLst>
              <a:ext uri="{FF2B5EF4-FFF2-40B4-BE49-F238E27FC236}">
                <a16:creationId xmlns:a16="http://schemas.microsoft.com/office/drawing/2014/main" id="{C98E6D31-4608-42AE-8228-9A8AC767DAF2}"/>
              </a:ext>
            </a:extLst>
          </p:cNvPr>
          <p:cNvSpPr>
            <a:spLocks noGrp="1"/>
          </p:cNvSpPr>
          <p:nvPr/>
        </p:nvSpPr>
        <p:spPr>
          <a:xfrm>
            <a:off x="10442448" y="2203704"/>
            <a:ext cx="603504" cy="429768"/>
          </a:xfrm>
          <a:prstGeom prst="rect">
            <a:avLst/>
          </a:prstGeom>
          <a:solidFill>
            <a:srgbClr val="0D1117"/>
          </a:solidFill>
          <a:ln w="12700">
            <a:solidFill>
              <a:srgbClr val="8B949E"/>
            </a:solidFill>
            <a:prstDash val="solid"/>
          </a:ln>
        </p:spPr>
        <p:txBody>
          <a:bodyPr/>
          <a:lstStyle/>
          <a:p>
            <a:endParaRPr lang="en-US"/>
          </a:p>
        </p:txBody>
      </p:sp>
      <p:sp>
        <p:nvSpPr>
          <p:cNvPr id="24" name="Shape 22">
            <a:extLst>
              <a:ext uri="{FF2B5EF4-FFF2-40B4-BE49-F238E27FC236}">
                <a16:creationId xmlns:a16="http://schemas.microsoft.com/office/drawing/2014/main" id="{04320857-AB08-49AC-B5AA-86E27D975095}"/>
              </a:ext>
            </a:extLst>
          </p:cNvPr>
          <p:cNvSpPr>
            <a:spLocks noGrp="1"/>
          </p:cNvSpPr>
          <p:nvPr/>
        </p:nvSpPr>
        <p:spPr>
          <a:xfrm>
            <a:off x="10557114" y="2341230"/>
            <a:ext cx="374172" cy="914"/>
          </a:xfrm>
          <a:prstGeom prst="line">
            <a:avLst/>
          </a:prstGeom>
          <a:noFill/>
          <a:ln w="17780">
            <a:solidFill>
              <a:srgbClr val="8B949E"/>
            </a:solidFill>
            <a:prstDash val="solid"/>
          </a:ln>
        </p:spPr>
        <p:txBody>
          <a:bodyPr/>
          <a:lstStyle/>
          <a:p>
            <a:endParaRPr lang="en-US"/>
          </a:p>
        </p:txBody>
      </p:sp>
      <p:sp>
        <p:nvSpPr>
          <p:cNvPr id="25" name="Shape 23">
            <a:extLst>
              <a:ext uri="{FF2B5EF4-FFF2-40B4-BE49-F238E27FC236}">
                <a16:creationId xmlns:a16="http://schemas.microsoft.com/office/drawing/2014/main" id="{C8DF4975-0210-45DD-9A2F-663C4641E12D}"/>
              </a:ext>
            </a:extLst>
          </p:cNvPr>
          <p:cNvSpPr>
            <a:spLocks noGrp="1"/>
          </p:cNvSpPr>
          <p:nvPr/>
        </p:nvSpPr>
        <p:spPr>
          <a:xfrm>
            <a:off x="10557114" y="2414290"/>
            <a:ext cx="374172" cy="914"/>
          </a:xfrm>
          <a:prstGeom prst="line">
            <a:avLst/>
          </a:prstGeom>
          <a:noFill/>
          <a:ln w="17780">
            <a:solidFill>
              <a:srgbClr val="8B949E"/>
            </a:solidFill>
            <a:prstDash val="solid"/>
          </a:ln>
        </p:spPr>
        <p:txBody>
          <a:bodyPr/>
          <a:lstStyle/>
          <a:p>
            <a:endParaRPr lang="en-US"/>
          </a:p>
        </p:txBody>
      </p:sp>
      <p:sp>
        <p:nvSpPr>
          <p:cNvPr id="26" name="Shape 24">
            <a:extLst>
              <a:ext uri="{FF2B5EF4-FFF2-40B4-BE49-F238E27FC236}">
                <a16:creationId xmlns:a16="http://schemas.microsoft.com/office/drawing/2014/main" id="{AF80728C-6FFA-4069-8A6F-550077FCF0BA}"/>
              </a:ext>
            </a:extLst>
          </p:cNvPr>
          <p:cNvSpPr>
            <a:spLocks noGrp="1"/>
          </p:cNvSpPr>
          <p:nvPr/>
        </p:nvSpPr>
        <p:spPr>
          <a:xfrm>
            <a:off x="10557114" y="2487351"/>
            <a:ext cx="271577" cy="914"/>
          </a:xfrm>
          <a:prstGeom prst="line">
            <a:avLst/>
          </a:prstGeom>
          <a:noFill/>
          <a:ln w="17780">
            <a:solidFill>
              <a:srgbClr val="8B949E"/>
            </a:solidFill>
            <a:prstDash val="solid"/>
          </a:ln>
        </p:spPr>
        <p:txBody>
          <a:bodyPr/>
          <a:lstStyle/>
          <a:p>
            <a:endParaRPr lang="en-US"/>
          </a:p>
        </p:txBody>
      </p:sp>
      <p:sp>
        <p:nvSpPr>
          <p:cNvPr id="27" name="Shape 25">
            <a:extLst>
              <a:ext uri="{FF2B5EF4-FFF2-40B4-BE49-F238E27FC236}">
                <a16:creationId xmlns:a16="http://schemas.microsoft.com/office/drawing/2014/main" id="{AD84BC1D-FCBB-4D04-BBD4-40359B47B277}"/>
              </a:ext>
            </a:extLst>
          </p:cNvPr>
          <p:cNvSpPr>
            <a:spLocks noGrp="1"/>
          </p:cNvSpPr>
          <p:nvPr/>
        </p:nvSpPr>
        <p:spPr>
          <a:xfrm>
            <a:off x="7360920" y="3749040"/>
            <a:ext cx="1353312" cy="914"/>
          </a:xfrm>
          <a:prstGeom prst="line">
            <a:avLst/>
          </a:prstGeom>
          <a:noFill/>
          <a:ln w="19050">
            <a:solidFill>
              <a:srgbClr val="F85149"/>
            </a:solidFill>
            <a:prstDash val="solid"/>
          </a:ln>
        </p:spPr>
        <p:txBody>
          <a:bodyPr/>
          <a:lstStyle/>
          <a:p>
            <a:endParaRPr lang="en-US"/>
          </a:p>
        </p:txBody>
      </p:sp>
      <p:sp>
        <p:nvSpPr>
          <p:cNvPr id="28" name="Shape 26">
            <a:extLst>
              <a:ext uri="{FF2B5EF4-FFF2-40B4-BE49-F238E27FC236}">
                <a16:creationId xmlns:a16="http://schemas.microsoft.com/office/drawing/2014/main" id="{9D5FF610-BA56-44FF-B988-A81E1962EE6E}"/>
              </a:ext>
            </a:extLst>
          </p:cNvPr>
          <p:cNvSpPr>
            <a:spLocks noGrp="1"/>
          </p:cNvSpPr>
          <p:nvPr/>
        </p:nvSpPr>
        <p:spPr>
          <a:xfrm>
            <a:off x="8622792" y="3657600"/>
            <a:ext cx="182880" cy="182880"/>
          </a:xfrm>
          <a:prstGeom prst="ellipse">
            <a:avLst/>
          </a:prstGeom>
          <a:solidFill>
            <a:srgbClr val="F85149"/>
          </a:solidFill>
          <a:ln w="12700">
            <a:solidFill>
              <a:srgbClr val="F85149"/>
            </a:solidFill>
            <a:prstDash val="solid"/>
          </a:ln>
        </p:spPr>
        <p:txBody>
          <a:bodyPr/>
          <a:lstStyle/>
          <a:p>
            <a:endParaRPr lang="en-US"/>
          </a:p>
        </p:txBody>
      </p:sp>
      <p:sp>
        <p:nvSpPr>
          <p:cNvPr id="29" name="Shape 27">
            <a:extLst>
              <a:ext uri="{FF2B5EF4-FFF2-40B4-BE49-F238E27FC236}">
                <a16:creationId xmlns:a16="http://schemas.microsoft.com/office/drawing/2014/main" id="{305F02DA-66C1-4152-84F1-FCC1710E3756}"/>
              </a:ext>
            </a:extLst>
          </p:cNvPr>
          <p:cNvSpPr>
            <a:spLocks noGrp="1"/>
          </p:cNvSpPr>
          <p:nvPr/>
        </p:nvSpPr>
        <p:spPr>
          <a:xfrm flipV="1">
            <a:off x="8714232" y="3264408"/>
            <a:ext cx="1636776" cy="484632"/>
          </a:xfrm>
          <a:prstGeom prst="line">
            <a:avLst/>
          </a:prstGeom>
          <a:noFill/>
          <a:ln w="16510">
            <a:solidFill>
              <a:srgbClr val="30363D"/>
            </a:solidFill>
            <a:prstDash val="solid"/>
          </a:ln>
        </p:spPr>
        <p:txBody>
          <a:bodyPr/>
          <a:lstStyle/>
          <a:p>
            <a:endParaRPr lang="en-US"/>
          </a:p>
        </p:txBody>
      </p:sp>
      <p:sp>
        <p:nvSpPr>
          <p:cNvPr id="30" name="Shape 28">
            <a:extLst>
              <a:ext uri="{FF2B5EF4-FFF2-40B4-BE49-F238E27FC236}">
                <a16:creationId xmlns:a16="http://schemas.microsoft.com/office/drawing/2014/main" id="{43DAD0A8-6C85-487D-A1FA-BB5AD8C0DFC4}"/>
              </a:ext>
            </a:extLst>
          </p:cNvPr>
          <p:cNvSpPr>
            <a:spLocks noGrp="1"/>
          </p:cNvSpPr>
          <p:nvPr/>
        </p:nvSpPr>
        <p:spPr>
          <a:xfrm>
            <a:off x="10442448" y="3054096"/>
            <a:ext cx="603504" cy="429768"/>
          </a:xfrm>
          <a:prstGeom prst="rect">
            <a:avLst/>
          </a:prstGeom>
          <a:solidFill>
            <a:srgbClr val="0D1117"/>
          </a:solidFill>
          <a:ln w="12700">
            <a:solidFill>
              <a:srgbClr val="F85149"/>
            </a:solidFill>
            <a:prstDash val="solid"/>
          </a:ln>
        </p:spPr>
        <p:txBody>
          <a:bodyPr/>
          <a:lstStyle/>
          <a:p>
            <a:endParaRPr lang="en-US"/>
          </a:p>
        </p:txBody>
      </p:sp>
      <p:sp>
        <p:nvSpPr>
          <p:cNvPr id="31" name="Shape 29">
            <a:extLst>
              <a:ext uri="{FF2B5EF4-FFF2-40B4-BE49-F238E27FC236}">
                <a16:creationId xmlns:a16="http://schemas.microsoft.com/office/drawing/2014/main" id="{DF549417-BC53-449F-B2E6-793851627EBF}"/>
              </a:ext>
            </a:extLst>
          </p:cNvPr>
          <p:cNvSpPr>
            <a:spLocks noGrp="1"/>
          </p:cNvSpPr>
          <p:nvPr/>
        </p:nvSpPr>
        <p:spPr>
          <a:xfrm>
            <a:off x="10557114" y="3191622"/>
            <a:ext cx="374172" cy="914"/>
          </a:xfrm>
          <a:prstGeom prst="line">
            <a:avLst/>
          </a:prstGeom>
          <a:noFill/>
          <a:ln w="17780">
            <a:solidFill>
              <a:srgbClr val="F85149"/>
            </a:solidFill>
            <a:prstDash val="solid"/>
          </a:ln>
        </p:spPr>
        <p:txBody>
          <a:bodyPr/>
          <a:lstStyle/>
          <a:p>
            <a:endParaRPr lang="en-US"/>
          </a:p>
        </p:txBody>
      </p:sp>
      <p:sp>
        <p:nvSpPr>
          <p:cNvPr id="32" name="Shape 30">
            <a:extLst>
              <a:ext uri="{FF2B5EF4-FFF2-40B4-BE49-F238E27FC236}">
                <a16:creationId xmlns:a16="http://schemas.microsoft.com/office/drawing/2014/main" id="{3F605EE6-AF06-4FBC-B7BF-1E532D9FDFBE}"/>
              </a:ext>
            </a:extLst>
          </p:cNvPr>
          <p:cNvSpPr>
            <a:spLocks noGrp="1"/>
          </p:cNvSpPr>
          <p:nvPr/>
        </p:nvSpPr>
        <p:spPr>
          <a:xfrm>
            <a:off x="10557114" y="3264682"/>
            <a:ext cx="374172" cy="914"/>
          </a:xfrm>
          <a:prstGeom prst="line">
            <a:avLst/>
          </a:prstGeom>
          <a:noFill/>
          <a:ln w="17780">
            <a:solidFill>
              <a:srgbClr val="F85149"/>
            </a:solidFill>
            <a:prstDash val="solid"/>
          </a:ln>
        </p:spPr>
        <p:txBody>
          <a:bodyPr/>
          <a:lstStyle/>
          <a:p>
            <a:endParaRPr lang="en-US"/>
          </a:p>
        </p:txBody>
      </p:sp>
      <p:sp>
        <p:nvSpPr>
          <p:cNvPr id="33" name="Shape 31">
            <a:extLst>
              <a:ext uri="{FF2B5EF4-FFF2-40B4-BE49-F238E27FC236}">
                <a16:creationId xmlns:a16="http://schemas.microsoft.com/office/drawing/2014/main" id="{DADFDBDA-0F2D-46BA-8607-55DFBB78A3FB}"/>
              </a:ext>
            </a:extLst>
          </p:cNvPr>
          <p:cNvSpPr>
            <a:spLocks noGrp="1"/>
          </p:cNvSpPr>
          <p:nvPr/>
        </p:nvSpPr>
        <p:spPr>
          <a:xfrm>
            <a:off x="10557114" y="3337743"/>
            <a:ext cx="271577" cy="914"/>
          </a:xfrm>
          <a:prstGeom prst="line">
            <a:avLst/>
          </a:prstGeom>
          <a:noFill/>
          <a:ln w="17780">
            <a:solidFill>
              <a:srgbClr val="F85149"/>
            </a:solidFill>
            <a:prstDash val="solid"/>
          </a:ln>
        </p:spPr>
        <p:txBody>
          <a:bodyPr/>
          <a:lstStyle/>
          <a:p>
            <a:endParaRPr lang="en-US"/>
          </a:p>
        </p:txBody>
      </p:sp>
      <p:sp>
        <p:nvSpPr>
          <p:cNvPr id="34" name="Shape 32">
            <a:extLst>
              <a:ext uri="{FF2B5EF4-FFF2-40B4-BE49-F238E27FC236}">
                <a16:creationId xmlns:a16="http://schemas.microsoft.com/office/drawing/2014/main" id="{F5EA6CCB-92E8-456B-8A18-5A268632DF2F}"/>
              </a:ext>
            </a:extLst>
          </p:cNvPr>
          <p:cNvSpPr>
            <a:spLocks noGrp="1"/>
          </p:cNvSpPr>
          <p:nvPr/>
        </p:nvSpPr>
        <p:spPr>
          <a:xfrm>
            <a:off x="8714232" y="3749040"/>
            <a:ext cx="1636776" cy="914"/>
          </a:xfrm>
          <a:prstGeom prst="line">
            <a:avLst/>
          </a:prstGeom>
          <a:noFill/>
          <a:ln w="16510">
            <a:solidFill>
              <a:srgbClr val="30363D"/>
            </a:solidFill>
            <a:prstDash val="solid"/>
          </a:ln>
        </p:spPr>
        <p:txBody>
          <a:bodyPr/>
          <a:lstStyle/>
          <a:p>
            <a:endParaRPr lang="en-US"/>
          </a:p>
        </p:txBody>
      </p:sp>
      <p:sp>
        <p:nvSpPr>
          <p:cNvPr id="35" name="Shape 33">
            <a:extLst>
              <a:ext uri="{FF2B5EF4-FFF2-40B4-BE49-F238E27FC236}">
                <a16:creationId xmlns:a16="http://schemas.microsoft.com/office/drawing/2014/main" id="{6F7EBEB7-BE0F-43EA-B6DD-55C6A35EF73A}"/>
              </a:ext>
            </a:extLst>
          </p:cNvPr>
          <p:cNvSpPr>
            <a:spLocks noGrp="1"/>
          </p:cNvSpPr>
          <p:nvPr/>
        </p:nvSpPr>
        <p:spPr>
          <a:xfrm>
            <a:off x="10442448" y="3538728"/>
            <a:ext cx="603504" cy="429768"/>
          </a:xfrm>
          <a:prstGeom prst="rect">
            <a:avLst/>
          </a:prstGeom>
          <a:solidFill>
            <a:srgbClr val="0D1117"/>
          </a:solidFill>
          <a:ln w="12700">
            <a:solidFill>
              <a:srgbClr val="8B949E"/>
            </a:solidFill>
            <a:prstDash val="solid"/>
          </a:ln>
        </p:spPr>
        <p:txBody>
          <a:bodyPr/>
          <a:lstStyle/>
          <a:p>
            <a:endParaRPr lang="en-US"/>
          </a:p>
        </p:txBody>
      </p:sp>
      <p:sp>
        <p:nvSpPr>
          <p:cNvPr id="36" name="Shape 34">
            <a:extLst>
              <a:ext uri="{FF2B5EF4-FFF2-40B4-BE49-F238E27FC236}">
                <a16:creationId xmlns:a16="http://schemas.microsoft.com/office/drawing/2014/main" id="{EB543436-5112-4C81-9F9F-CBF11FF225EC}"/>
              </a:ext>
            </a:extLst>
          </p:cNvPr>
          <p:cNvSpPr>
            <a:spLocks noGrp="1"/>
          </p:cNvSpPr>
          <p:nvPr/>
        </p:nvSpPr>
        <p:spPr>
          <a:xfrm>
            <a:off x="10557114" y="3676254"/>
            <a:ext cx="374172" cy="914"/>
          </a:xfrm>
          <a:prstGeom prst="line">
            <a:avLst/>
          </a:prstGeom>
          <a:noFill/>
          <a:ln w="17780">
            <a:solidFill>
              <a:srgbClr val="8B949E"/>
            </a:solidFill>
            <a:prstDash val="solid"/>
          </a:ln>
        </p:spPr>
        <p:txBody>
          <a:bodyPr/>
          <a:lstStyle/>
          <a:p>
            <a:endParaRPr lang="en-US"/>
          </a:p>
        </p:txBody>
      </p:sp>
      <p:sp>
        <p:nvSpPr>
          <p:cNvPr id="37" name="Shape 35">
            <a:extLst>
              <a:ext uri="{FF2B5EF4-FFF2-40B4-BE49-F238E27FC236}">
                <a16:creationId xmlns:a16="http://schemas.microsoft.com/office/drawing/2014/main" id="{1D2BFA11-EA2D-43C8-B8AD-10625738C965}"/>
              </a:ext>
            </a:extLst>
          </p:cNvPr>
          <p:cNvSpPr>
            <a:spLocks noGrp="1"/>
          </p:cNvSpPr>
          <p:nvPr/>
        </p:nvSpPr>
        <p:spPr>
          <a:xfrm>
            <a:off x="10557114" y="3749314"/>
            <a:ext cx="374172" cy="914"/>
          </a:xfrm>
          <a:prstGeom prst="line">
            <a:avLst/>
          </a:prstGeom>
          <a:noFill/>
          <a:ln w="17780">
            <a:solidFill>
              <a:srgbClr val="8B949E"/>
            </a:solidFill>
            <a:prstDash val="solid"/>
          </a:ln>
        </p:spPr>
        <p:txBody>
          <a:bodyPr/>
          <a:lstStyle/>
          <a:p>
            <a:endParaRPr lang="en-US"/>
          </a:p>
        </p:txBody>
      </p:sp>
      <p:sp>
        <p:nvSpPr>
          <p:cNvPr id="38" name="Shape 36">
            <a:extLst>
              <a:ext uri="{FF2B5EF4-FFF2-40B4-BE49-F238E27FC236}">
                <a16:creationId xmlns:a16="http://schemas.microsoft.com/office/drawing/2014/main" id="{E7ABD042-7F64-4C5A-B57D-026C965AF8BD}"/>
              </a:ext>
            </a:extLst>
          </p:cNvPr>
          <p:cNvSpPr>
            <a:spLocks noGrp="1"/>
          </p:cNvSpPr>
          <p:nvPr/>
        </p:nvSpPr>
        <p:spPr>
          <a:xfrm>
            <a:off x="10557114" y="3822375"/>
            <a:ext cx="271577" cy="914"/>
          </a:xfrm>
          <a:prstGeom prst="line">
            <a:avLst/>
          </a:prstGeom>
          <a:noFill/>
          <a:ln w="17780">
            <a:solidFill>
              <a:srgbClr val="8B949E"/>
            </a:solidFill>
            <a:prstDash val="solid"/>
          </a:ln>
        </p:spPr>
        <p:txBody>
          <a:bodyPr/>
          <a:lstStyle/>
          <a:p>
            <a:endParaRPr lang="en-US"/>
          </a:p>
        </p:txBody>
      </p:sp>
      <p:sp>
        <p:nvSpPr>
          <p:cNvPr id="39" name="Shape 37">
            <a:extLst>
              <a:ext uri="{FF2B5EF4-FFF2-40B4-BE49-F238E27FC236}">
                <a16:creationId xmlns:a16="http://schemas.microsoft.com/office/drawing/2014/main" id="{0A765574-0246-4A1C-BE35-7C327B36B1F5}"/>
              </a:ext>
            </a:extLst>
          </p:cNvPr>
          <p:cNvSpPr>
            <a:spLocks noGrp="1"/>
          </p:cNvSpPr>
          <p:nvPr/>
        </p:nvSpPr>
        <p:spPr>
          <a:xfrm>
            <a:off x="8714232" y="3749040"/>
            <a:ext cx="1636776" cy="484632"/>
          </a:xfrm>
          <a:prstGeom prst="line">
            <a:avLst/>
          </a:prstGeom>
          <a:noFill/>
          <a:ln w="16510">
            <a:solidFill>
              <a:srgbClr val="30363D"/>
            </a:solidFill>
            <a:prstDash val="solid"/>
          </a:ln>
        </p:spPr>
        <p:txBody>
          <a:bodyPr/>
          <a:lstStyle/>
          <a:p>
            <a:endParaRPr lang="en-US"/>
          </a:p>
        </p:txBody>
      </p:sp>
      <p:sp>
        <p:nvSpPr>
          <p:cNvPr id="40" name="Shape 38">
            <a:extLst>
              <a:ext uri="{FF2B5EF4-FFF2-40B4-BE49-F238E27FC236}">
                <a16:creationId xmlns:a16="http://schemas.microsoft.com/office/drawing/2014/main" id="{6977B362-EF97-498F-92B9-CD51AD6A7111}"/>
              </a:ext>
            </a:extLst>
          </p:cNvPr>
          <p:cNvSpPr>
            <a:spLocks noGrp="1"/>
          </p:cNvSpPr>
          <p:nvPr/>
        </p:nvSpPr>
        <p:spPr>
          <a:xfrm>
            <a:off x="10442448" y="4023360"/>
            <a:ext cx="603504" cy="429768"/>
          </a:xfrm>
          <a:prstGeom prst="rect">
            <a:avLst/>
          </a:prstGeom>
          <a:solidFill>
            <a:srgbClr val="0D1117"/>
          </a:solidFill>
          <a:ln w="12700">
            <a:solidFill>
              <a:srgbClr val="F85149"/>
            </a:solidFill>
            <a:prstDash val="solid"/>
          </a:ln>
        </p:spPr>
        <p:txBody>
          <a:bodyPr/>
          <a:lstStyle/>
          <a:p>
            <a:endParaRPr lang="en-US"/>
          </a:p>
        </p:txBody>
      </p:sp>
      <p:sp>
        <p:nvSpPr>
          <p:cNvPr id="41" name="Shape 39">
            <a:extLst>
              <a:ext uri="{FF2B5EF4-FFF2-40B4-BE49-F238E27FC236}">
                <a16:creationId xmlns:a16="http://schemas.microsoft.com/office/drawing/2014/main" id="{DD4C2359-4A00-4BFF-BE0F-3F39EAF994C6}"/>
              </a:ext>
            </a:extLst>
          </p:cNvPr>
          <p:cNvSpPr>
            <a:spLocks noGrp="1"/>
          </p:cNvSpPr>
          <p:nvPr/>
        </p:nvSpPr>
        <p:spPr>
          <a:xfrm>
            <a:off x="10557114" y="4160886"/>
            <a:ext cx="374172" cy="914"/>
          </a:xfrm>
          <a:prstGeom prst="line">
            <a:avLst/>
          </a:prstGeom>
          <a:noFill/>
          <a:ln w="17780">
            <a:solidFill>
              <a:srgbClr val="F85149"/>
            </a:solidFill>
            <a:prstDash val="solid"/>
          </a:ln>
        </p:spPr>
        <p:txBody>
          <a:bodyPr/>
          <a:lstStyle/>
          <a:p>
            <a:endParaRPr lang="en-US"/>
          </a:p>
        </p:txBody>
      </p:sp>
      <p:sp>
        <p:nvSpPr>
          <p:cNvPr id="42" name="Shape 40">
            <a:extLst>
              <a:ext uri="{FF2B5EF4-FFF2-40B4-BE49-F238E27FC236}">
                <a16:creationId xmlns:a16="http://schemas.microsoft.com/office/drawing/2014/main" id="{CC713048-A87E-42A8-8F10-1A2701FADD85}"/>
              </a:ext>
            </a:extLst>
          </p:cNvPr>
          <p:cNvSpPr>
            <a:spLocks noGrp="1"/>
          </p:cNvSpPr>
          <p:nvPr/>
        </p:nvSpPr>
        <p:spPr>
          <a:xfrm>
            <a:off x="10557114" y="4233946"/>
            <a:ext cx="374172" cy="914"/>
          </a:xfrm>
          <a:prstGeom prst="line">
            <a:avLst/>
          </a:prstGeom>
          <a:noFill/>
          <a:ln w="17780">
            <a:solidFill>
              <a:srgbClr val="F85149"/>
            </a:solidFill>
            <a:prstDash val="solid"/>
          </a:ln>
        </p:spPr>
        <p:txBody>
          <a:bodyPr/>
          <a:lstStyle/>
          <a:p>
            <a:endParaRPr lang="en-US"/>
          </a:p>
        </p:txBody>
      </p:sp>
      <p:sp>
        <p:nvSpPr>
          <p:cNvPr id="43" name="Shape 41">
            <a:extLst>
              <a:ext uri="{FF2B5EF4-FFF2-40B4-BE49-F238E27FC236}">
                <a16:creationId xmlns:a16="http://schemas.microsoft.com/office/drawing/2014/main" id="{98E706A5-E986-40F3-828C-B5B9E7F883BE}"/>
              </a:ext>
            </a:extLst>
          </p:cNvPr>
          <p:cNvSpPr>
            <a:spLocks noGrp="1"/>
          </p:cNvSpPr>
          <p:nvPr/>
        </p:nvSpPr>
        <p:spPr>
          <a:xfrm>
            <a:off x="10557114" y="4307007"/>
            <a:ext cx="271577" cy="914"/>
          </a:xfrm>
          <a:prstGeom prst="line">
            <a:avLst/>
          </a:prstGeom>
          <a:noFill/>
          <a:ln w="17780">
            <a:solidFill>
              <a:srgbClr val="F85149"/>
            </a:solidFill>
            <a:prstDash val="solid"/>
          </a:ln>
        </p:spPr>
        <p:txBody>
          <a:bodyPr/>
          <a:lstStyle/>
          <a:p>
            <a:endParaRPr lang="en-US"/>
          </a:p>
        </p:txBody>
      </p:sp>
      <p:sp>
        <p:nvSpPr>
          <p:cNvPr id="44" name="Shape 42">
            <a:extLst>
              <a:ext uri="{FF2B5EF4-FFF2-40B4-BE49-F238E27FC236}">
                <a16:creationId xmlns:a16="http://schemas.microsoft.com/office/drawing/2014/main" id="{F131C43B-DBE7-4CD8-BA25-48E75F4AF928}"/>
              </a:ext>
            </a:extLst>
          </p:cNvPr>
          <p:cNvSpPr>
            <a:spLocks noGrp="1"/>
          </p:cNvSpPr>
          <p:nvPr/>
        </p:nvSpPr>
        <p:spPr>
          <a:xfrm>
            <a:off x="7360920" y="3749040"/>
            <a:ext cx="1353312" cy="1764792"/>
          </a:xfrm>
          <a:prstGeom prst="line">
            <a:avLst/>
          </a:prstGeom>
          <a:noFill/>
          <a:ln w="19050">
            <a:solidFill>
              <a:srgbClr val="F85149"/>
            </a:solidFill>
            <a:prstDash val="solid"/>
          </a:ln>
        </p:spPr>
        <p:txBody>
          <a:bodyPr/>
          <a:lstStyle/>
          <a:p>
            <a:endParaRPr lang="en-US"/>
          </a:p>
        </p:txBody>
      </p:sp>
      <p:sp>
        <p:nvSpPr>
          <p:cNvPr id="45" name="Shape 43">
            <a:extLst>
              <a:ext uri="{FF2B5EF4-FFF2-40B4-BE49-F238E27FC236}">
                <a16:creationId xmlns:a16="http://schemas.microsoft.com/office/drawing/2014/main" id="{2ADC7356-0DF4-461D-B54D-7FF871A7F8E0}"/>
              </a:ext>
            </a:extLst>
          </p:cNvPr>
          <p:cNvSpPr>
            <a:spLocks noGrp="1"/>
          </p:cNvSpPr>
          <p:nvPr/>
        </p:nvSpPr>
        <p:spPr>
          <a:xfrm>
            <a:off x="8622792" y="5422392"/>
            <a:ext cx="182880" cy="182880"/>
          </a:xfrm>
          <a:prstGeom prst="ellipse">
            <a:avLst/>
          </a:prstGeom>
          <a:solidFill>
            <a:srgbClr val="F85149"/>
          </a:solidFill>
          <a:ln w="12700">
            <a:solidFill>
              <a:srgbClr val="F85149"/>
            </a:solidFill>
            <a:prstDash val="solid"/>
          </a:ln>
        </p:spPr>
        <p:txBody>
          <a:bodyPr/>
          <a:lstStyle/>
          <a:p>
            <a:endParaRPr lang="en-US"/>
          </a:p>
        </p:txBody>
      </p:sp>
      <p:sp>
        <p:nvSpPr>
          <p:cNvPr id="46" name="Shape 44">
            <a:extLst>
              <a:ext uri="{FF2B5EF4-FFF2-40B4-BE49-F238E27FC236}">
                <a16:creationId xmlns:a16="http://schemas.microsoft.com/office/drawing/2014/main" id="{73CE31D2-ADAC-4BE5-9C43-03ED323A674F}"/>
              </a:ext>
            </a:extLst>
          </p:cNvPr>
          <p:cNvSpPr>
            <a:spLocks noGrp="1"/>
          </p:cNvSpPr>
          <p:nvPr/>
        </p:nvSpPr>
        <p:spPr>
          <a:xfrm flipV="1">
            <a:off x="8714232" y="5029200"/>
            <a:ext cx="1636776" cy="484632"/>
          </a:xfrm>
          <a:prstGeom prst="line">
            <a:avLst/>
          </a:prstGeom>
          <a:noFill/>
          <a:ln w="16510">
            <a:solidFill>
              <a:srgbClr val="30363D"/>
            </a:solidFill>
            <a:prstDash val="solid"/>
          </a:ln>
        </p:spPr>
        <p:txBody>
          <a:bodyPr/>
          <a:lstStyle/>
          <a:p>
            <a:endParaRPr lang="en-US"/>
          </a:p>
        </p:txBody>
      </p:sp>
      <p:sp>
        <p:nvSpPr>
          <p:cNvPr id="47" name="Shape 45">
            <a:extLst>
              <a:ext uri="{FF2B5EF4-FFF2-40B4-BE49-F238E27FC236}">
                <a16:creationId xmlns:a16="http://schemas.microsoft.com/office/drawing/2014/main" id="{A3053AB8-699A-4EB9-AB75-4B2D18EDFCF5}"/>
              </a:ext>
            </a:extLst>
          </p:cNvPr>
          <p:cNvSpPr>
            <a:spLocks noGrp="1"/>
          </p:cNvSpPr>
          <p:nvPr/>
        </p:nvSpPr>
        <p:spPr>
          <a:xfrm>
            <a:off x="10442448" y="4818888"/>
            <a:ext cx="603504" cy="429768"/>
          </a:xfrm>
          <a:prstGeom prst="rect">
            <a:avLst/>
          </a:prstGeom>
          <a:solidFill>
            <a:srgbClr val="0D1117"/>
          </a:solidFill>
          <a:ln w="12700">
            <a:solidFill>
              <a:srgbClr val="8B949E"/>
            </a:solidFill>
            <a:prstDash val="solid"/>
          </a:ln>
        </p:spPr>
        <p:txBody>
          <a:bodyPr/>
          <a:lstStyle/>
          <a:p>
            <a:endParaRPr lang="en-US"/>
          </a:p>
        </p:txBody>
      </p:sp>
      <p:sp>
        <p:nvSpPr>
          <p:cNvPr id="48" name="Shape 46">
            <a:extLst>
              <a:ext uri="{FF2B5EF4-FFF2-40B4-BE49-F238E27FC236}">
                <a16:creationId xmlns:a16="http://schemas.microsoft.com/office/drawing/2014/main" id="{37CC50E9-683C-40D8-B666-7DDC8E9E5B1E}"/>
              </a:ext>
            </a:extLst>
          </p:cNvPr>
          <p:cNvSpPr>
            <a:spLocks noGrp="1"/>
          </p:cNvSpPr>
          <p:nvPr/>
        </p:nvSpPr>
        <p:spPr>
          <a:xfrm>
            <a:off x="10557114" y="4956414"/>
            <a:ext cx="374172" cy="914"/>
          </a:xfrm>
          <a:prstGeom prst="line">
            <a:avLst/>
          </a:prstGeom>
          <a:noFill/>
          <a:ln w="17780">
            <a:solidFill>
              <a:srgbClr val="8B949E"/>
            </a:solidFill>
            <a:prstDash val="solid"/>
          </a:ln>
        </p:spPr>
        <p:txBody>
          <a:bodyPr/>
          <a:lstStyle/>
          <a:p>
            <a:endParaRPr lang="en-US"/>
          </a:p>
        </p:txBody>
      </p:sp>
      <p:sp>
        <p:nvSpPr>
          <p:cNvPr id="49" name="Shape 47">
            <a:extLst>
              <a:ext uri="{FF2B5EF4-FFF2-40B4-BE49-F238E27FC236}">
                <a16:creationId xmlns:a16="http://schemas.microsoft.com/office/drawing/2014/main" id="{49A6F0B7-C3E1-4A70-A970-A7B76E64D85C}"/>
              </a:ext>
            </a:extLst>
          </p:cNvPr>
          <p:cNvSpPr>
            <a:spLocks noGrp="1"/>
          </p:cNvSpPr>
          <p:nvPr/>
        </p:nvSpPr>
        <p:spPr>
          <a:xfrm>
            <a:off x="10557114" y="5029474"/>
            <a:ext cx="374172" cy="914"/>
          </a:xfrm>
          <a:prstGeom prst="line">
            <a:avLst/>
          </a:prstGeom>
          <a:noFill/>
          <a:ln w="17780">
            <a:solidFill>
              <a:srgbClr val="8B949E"/>
            </a:solidFill>
            <a:prstDash val="solid"/>
          </a:ln>
        </p:spPr>
        <p:txBody>
          <a:bodyPr/>
          <a:lstStyle/>
          <a:p>
            <a:endParaRPr lang="en-US"/>
          </a:p>
        </p:txBody>
      </p:sp>
      <p:sp>
        <p:nvSpPr>
          <p:cNvPr id="50" name="Shape 48">
            <a:extLst>
              <a:ext uri="{FF2B5EF4-FFF2-40B4-BE49-F238E27FC236}">
                <a16:creationId xmlns:a16="http://schemas.microsoft.com/office/drawing/2014/main" id="{0D16A621-1F53-47B2-A609-E4EA8A1285F0}"/>
              </a:ext>
            </a:extLst>
          </p:cNvPr>
          <p:cNvSpPr>
            <a:spLocks noGrp="1"/>
          </p:cNvSpPr>
          <p:nvPr/>
        </p:nvSpPr>
        <p:spPr>
          <a:xfrm>
            <a:off x="10557114" y="5102535"/>
            <a:ext cx="271577" cy="914"/>
          </a:xfrm>
          <a:prstGeom prst="line">
            <a:avLst/>
          </a:prstGeom>
          <a:noFill/>
          <a:ln w="17780">
            <a:solidFill>
              <a:srgbClr val="8B949E"/>
            </a:solidFill>
            <a:prstDash val="solid"/>
          </a:ln>
        </p:spPr>
        <p:txBody>
          <a:bodyPr/>
          <a:lstStyle/>
          <a:p>
            <a:endParaRPr lang="en-US"/>
          </a:p>
        </p:txBody>
      </p:sp>
      <p:sp>
        <p:nvSpPr>
          <p:cNvPr id="51" name="Shape 49">
            <a:extLst>
              <a:ext uri="{FF2B5EF4-FFF2-40B4-BE49-F238E27FC236}">
                <a16:creationId xmlns:a16="http://schemas.microsoft.com/office/drawing/2014/main" id="{AF73E25B-6190-4881-B908-A46CE5295BC9}"/>
              </a:ext>
            </a:extLst>
          </p:cNvPr>
          <p:cNvSpPr>
            <a:spLocks noGrp="1"/>
          </p:cNvSpPr>
          <p:nvPr/>
        </p:nvSpPr>
        <p:spPr>
          <a:xfrm>
            <a:off x="8714232" y="5513832"/>
            <a:ext cx="1636776" cy="914"/>
          </a:xfrm>
          <a:prstGeom prst="line">
            <a:avLst/>
          </a:prstGeom>
          <a:noFill/>
          <a:ln w="16510">
            <a:solidFill>
              <a:srgbClr val="30363D"/>
            </a:solidFill>
            <a:prstDash val="solid"/>
          </a:ln>
        </p:spPr>
        <p:txBody>
          <a:bodyPr/>
          <a:lstStyle/>
          <a:p>
            <a:endParaRPr lang="en-US"/>
          </a:p>
        </p:txBody>
      </p:sp>
      <p:sp>
        <p:nvSpPr>
          <p:cNvPr id="52" name="Shape 50">
            <a:extLst>
              <a:ext uri="{FF2B5EF4-FFF2-40B4-BE49-F238E27FC236}">
                <a16:creationId xmlns:a16="http://schemas.microsoft.com/office/drawing/2014/main" id="{7F763F95-BAB6-46EB-8E09-0EC6F770BF05}"/>
              </a:ext>
            </a:extLst>
          </p:cNvPr>
          <p:cNvSpPr>
            <a:spLocks noGrp="1"/>
          </p:cNvSpPr>
          <p:nvPr/>
        </p:nvSpPr>
        <p:spPr>
          <a:xfrm>
            <a:off x="10442448" y="5303520"/>
            <a:ext cx="603504" cy="429768"/>
          </a:xfrm>
          <a:prstGeom prst="rect">
            <a:avLst/>
          </a:prstGeom>
          <a:solidFill>
            <a:srgbClr val="0D1117"/>
          </a:solidFill>
          <a:ln w="12700">
            <a:solidFill>
              <a:srgbClr val="F85149"/>
            </a:solidFill>
            <a:prstDash val="solid"/>
          </a:ln>
        </p:spPr>
        <p:txBody>
          <a:bodyPr/>
          <a:lstStyle/>
          <a:p>
            <a:endParaRPr lang="en-US"/>
          </a:p>
        </p:txBody>
      </p:sp>
      <p:sp>
        <p:nvSpPr>
          <p:cNvPr id="53" name="Shape 51">
            <a:extLst>
              <a:ext uri="{FF2B5EF4-FFF2-40B4-BE49-F238E27FC236}">
                <a16:creationId xmlns:a16="http://schemas.microsoft.com/office/drawing/2014/main" id="{FF4C25C8-F1CD-4329-8D08-2BDE77A802BD}"/>
              </a:ext>
            </a:extLst>
          </p:cNvPr>
          <p:cNvSpPr>
            <a:spLocks noGrp="1"/>
          </p:cNvSpPr>
          <p:nvPr/>
        </p:nvSpPr>
        <p:spPr>
          <a:xfrm>
            <a:off x="10557114" y="5441046"/>
            <a:ext cx="374172" cy="914"/>
          </a:xfrm>
          <a:prstGeom prst="line">
            <a:avLst/>
          </a:prstGeom>
          <a:noFill/>
          <a:ln w="17780">
            <a:solidFill>
              <a:srgbClr val="F85149"/>
            </a:solidFill>
            <a:prstDash val="solid"/>
          </a:ln>
        </p:spPr>
        <p:txBody>
          <a:bodyPr/>
          <a:lstStyle/>
          <a:p>
            <a:endParaRPr lang="en-US"/>
          </a:p>
        </p:txBody>
      </p:sp>
      <p:sp>
        <p:nvSpPr>
          <p:cNvPr id="54" name="Shape 52">
            <a:extLst>
              <a:ext uri="{FF2B5EF4-FFF2-40B4-BE49-F238E27FC236}">
                <a16:creationId xmlns:a16="http://schemas.microsoft.com/office/drawing/2014/main" id="{A7D50068-9429-4004-A28B-656654483BAA}"/>
              </a:ext>
            </a:extLst>
          </p:cNvPr>
          <p:cNvSpPr>
            <a:spLocks noGrp="1"/>
          </p:cNvSpPr>
          <p:nvPr/>
        </p:nvSpPr>
        <p:spPr>
          <a:xfrm>
            <a:off x="10557114" y="5514106"/>
            <a:ext cx="374172" cy="914"/>
          </a:xfrm>
          <a:prstGeom prst="line">
            <a:avLst/>
          </a:prstGeom>
          <a:noFill/>
          <a:ln w="17780">
            <a:solidFill>
              <a:srgbClr val="F85149"/>
            </a:solidFill>
            <a:prstDash val="solid"/>
          </a:ln>
        </p:spPr>
        <p:txBody>
          <a:bodyPr/>
          <a:lstStyle/>
          <a:p>
            <a:endParaRPr lang="en-US"/>
          </a:p>
        </p:txBody>
      </p:sp>
      <p:sp>
        <p:nvSpPr>
          <p:cNvPr id="55" name="Shape 53">
            <a:extLst>
              <a:ext uri="{FF2B5EF4-FFF2-40B4-BE49-F238E27FC236}">
                <a16:creationId xmlns:a16="http://schemas.microsoft.com/office/drawing/2014/main" id="{EC3FB8CA-05F6-401D-B69B-0B56EE7915B4}"/>
              </a:ext>
            </a:extLst>
          </p:cNvPr>
          <p:cNvSpPr>
            <a:spLocks noGrp="1"/>
          </p:cNvSpPr>
          <p:nvPr/>
        </p:nvSpPr>
        <p:spPr>
          <a:xfrm>
            <a:off x="10557114" y="5587167"/>
            <a:ext cx="271577" cy="914"/>
          </a:xfrm>
          <a:prstGeom prst="line">
            <a:avLst/>
          </a:prstGeom>
          <a:noFill/>
          <a:ln w="17780">
            <a:solidFill>
              <a:srgbClr val="F85149"/>
            </a:solidFill>
            <a:prstDash val="solid"/>
          </a:ln>
        </p:spPr>
        <p:txBody>
          <a:bodyPr/>
          <a:lstStyle/>
          <a:p>
            <a:endParaRPr lang="en-US"/>
          </a:p>
        </p:txBody>
      </p:sp>
      <p:sp>
        <p:nvSpPr>
          <p:cNvPr id="56" name="Shape 54">
            <a:extLst>
              <a:ext uri="{FF2B5EF4-FFF2-40B4-BE49-F238E27FC236}">
                <a16:creationId xmlns:a16="http://schemas.microsoft.com/office/drawing/2014/main" id="{36782E02-C31F-4BAF-900D-4EB4E8114223}"/>
              </a:ext>
            </a:extLst>
          </p:cNvPr>
          <p:cNvSpPr>
            <a:spLocks noGrp="1"/>
          </p:cNvSpPr>
          <p:nvPr/>
        </p:nvSpPr>
        <p:spPr>
          <a:xfrm>
            <a:off x="8714232" y="5513832"/>
            <a:ext cx="1636776" cy="484632"/>
          </a:xfrm>
          <a:prstGeom prst="line">
            <a:avLst/>
          </a:prstGeom>
          <a:noFill/>
          <a:ln w="16510">
            <a:solidFill>
              <a:srgbClr val="30363D"/>
            </a:solidFill>
            <a:prstDash val="solid"/>
          </a:ln>
        </p:spPr>
        <p:txBody>
          <a:bodyPr/>
          <a:lstStyle/>
          <a:p>
            <a:endParaRPr lang="en-US"/>
          </a:p>
        </p:txBody>
      </p:sp>
      <p:sp>
        <p:nvSpPr>
          <p:cNvPr id="57" name="Shape 55">
            <a:extLst>
              <a:ext uri="{FF2B5EF4-FFF2-40B4-BE49-F238E27FC236}">
                <a16:creationId xmlns:a16="http://schemas.microsoft.com/office/drawing/2014/main" id="{A0AF9BBE-49F7-48EA-AE97-843EF817D4C9}"/>
              </a:ext>
            </a:extLst>
          </p:cNvPr>
          <p:cNvSpPr>
            <a:spLocks noGrp="1"/>
          </p:cNvSpPr>
          <p:nvPr/>
        </p:nvSpPr>
        <p:spPr>
          <a:xfrm>
            <a:off x="10442448" y="5788152"/>
            <a:ext cx="603504" cy="429768"/>
          </a:xfrm>
          <a:prstGeom prst="rect">
            <a:avLst/>
          </a:prstGeom>
          <a:solidFill>
            <a:srgbClr val="0D1117"/>
          </a:solidFill>
          <a:ln w="12700">
            <a:solidFill>
              <a:srgbClr val="8B949E"/>
            </a:solidFill>
            <a:prstDash val="solid"/>
          </a:ln>
        </p:spPr>
        <p:txBody>
          <a:bodyPr/>
          <a:lstStyle/>
          <a:p>
            <a:endParaRPr lang="en-US"/>
          </a:p>
        </p:txBody>
      </p:sp>
      <p:sp>
        <p:nvSpPr>
          <p:cNvPr id="58" name="Shape 56">
            <a:extLst>
              <a:ext uri="{FF2B5EF4-FFF2-40B4-BE49-F238E27FC236}">
                <a16:creationId xmlns:a16="http://schemas.microsoft.com/office/drawing/2014/main" id="{5A4A24F8-D56A-4BC9-8C44-789FCFFFE0AD}"/>
              </a:ext>
            </a:extLst>
          </p:cNvPr>
          <p:cNvSpPr>
            <a:spLocks noGrp="1"/>
          </p:cNvSpPr>
          <p:nvPr/>
        </p:nvSpPr>
        <p:spPr>
          <a:xfrm>
            <a:off x="10557114" y="5925678"/>
            <a:ext cx="374172" cy="914"/>
          </a:xfrm>
          <a:prstGeom prst="line">
            <a:avLst/>
          </a:prstGeom>
          <a:noFill/>
          <a:ln w="17780">
            <a:solidFill>
              <a:srgbClr val="8B949E"/>
            </a:solidFill>
            <a:prstDash val="solid"/>
          </a:ln>
        </p:spPr>
        <p:txBody>
          <a:bodyPr/>
          <a:lstStyle/>
          <a:p>
            <a:endParaRPr lang="en-US"/>
          </a:p>
        </p:txBody>
      </p:sp>
      <p:sp>
        <p:nvSpPr>
          <p:cNvPr id="59" name="Shape 57">
            <a:extLst>
              <a:ext uri="{FF2B5EF4-FFF2-40B4-BE49-F238E27FC236}">
                <a16:creationId xmlns:a16="http://schemas.microsoft.com/office/drawing/2014/main" id="{DE69BEB7-ADBA-4793-A763-4CD6D10EAD01}"/>
              </a:ext>
            </a:extLst>
          </p:cNvPr>
          <p:cNvSpPr>
            <a:spLocks noGrp="1"/>
          </p:cNvSpPr>
          <p:nvPr/>
        </p:nvSpPr>
        <p:spPr>
          <a:xfrm>
            <a:off x="10557114" y="5998738"/>
            <a:ext cx="374172" cy="914"/>
          </a:xfrm>
          <a:prstGeom prst="line">
            <a:avLst/>
          </a:prstGeom>
          <a:noFill/>
          <a:ln w="17780">
            <a:solidFill>
              <a:srgbClr val="8B949E"/>
            </a:solidFill>
            <a:prstDash val="solid"/>
          </a:ln>
        </p:spPr>
        <p:txBody>
          <a:bodyPr/>
          <a:lstStyle/>
          <a:p>
            <a:endParaRPr lang="en-US"/>
          </a:p>
        </p:txBody>
      </p:sp>
      <p:sp>
        <p:nvSpPr>
          <p:cNvPr id="60" name="Shape 58">
            <a:extLst>
              <a:ext uri="{FF2B5EF4-FFF2-40B4-BE49-F238E27FC236}">
                <a16:creationId xmlns:a16="http://schemas.microsoft.com/office/drawing/2014/main" id="{9E69BDEF-2BD9-4941-864A-B91C4BCAB499}"/>
              </a:ext>
            </a:extLst>
          </p:cNvPr>
          <p:cNvSpPr>
            <a:spLocks noGrp="1"/>
          </p:cNvSpPr>
          <p:nvPr/>
        </p:nvSpPr>
        <p:spPr>
          <a:xfrm>
            <a:off x="10557114" y="6071799"/>
            <a:ext cx="271577" cy="914"/>
          </a:xfrm>
          <a:prstGeom prst="line">
            <a:avLst/>
          </a:prstGeom>
          <a:noFill/>
          <a:ln w="17780">
            <a:solidFill>
              <a:srgbClr val="8B949E"/>
            </a:solidFill>
            <a:prstDash val="solid"/>
          </a:ln>
        </p:spPr>
        <p:txBody>
          <a:bodyPr/>
          <a:lstStyle/>
          <a:p>
            <a:endParaRPr lang="en-US"/>
          </a:p>
        </p:txBody>
      </p:sp>
      <p:pic>
        <p:nvPicPr>
          <p:cNvPr id="121" name="Picture 120"/>
          <p:cNvPicPr>
            <a:picLocks noChangeAspect="1"/>
          </p:cNvPicPr>
          <p:nvPr/>
        </p:nvPicPr>
        <p:blipFill>
          <a:blip r:embed="rId3"/>
          <a:stretch/>
        </p:blipFill>
        <p:spPr>
          <a:xfrm>
            <a:off x="11201400" y="304800"/>
            <a:ext cx="381000" cy="381000"/>
          </a:xfrm>
          <a:prstGeom prst="rect">
            <a:avLst/>
          </a:prstGeom>
        </p:spPr>
      </p:pic>
    </p:spTree>
    <p:extLst>
      <p:ext uri="{BB962C8B-B14F-4D97-AF65-F5344CB8AC3E}">
        <p14:creationId xmlns:p14="http://schemas.microsoft.com/office/powerpoint/2010/main" val="1959326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3FB950"/>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5F335F3A-FF9F-42C8-997D-13C20660C132}"/>
              </a:ext>
            </a:extLst>
          </p:cNvPr>
          <p:cNvSpPr>
            <a:spLocks noGrp="1"/>
          </p:cNvSpPr>
          <p:nvPr/>
        </p:nvSpPr>
        <p:spPr>
          <a:xfrm>
            <a:off x="594360" y="6400800"/>
            <a:ext cx="11000232" cy="914"/>
          </a:xfrm>
          <a:prstGeom prst="line">
            <a:avLst/>
          </a:prstGeom>
          <a:noFill/>
          <a:ln w="7620">
            <a:solidFill>
              <a:srgbClr val="30363D"/>
            </a:solidFill>
            <a:prstDash val="solid"/>
          </a:ln>
        </p:spPr>
        <p:txBody>
          <a:bodyPr/>
          <a:lstStyle/>
          <a:p>
            <a:endParaRPr lang="en-US"/>
          </a:p>
        </p:txBody>
      </p:sp>
      <p:sp>
        <p:nvSpPr>
          <p:cNvPr id="3" name="Text 1">
            <a:extLst>
              <a:ext uri="{FF2B5EF4-FFF2-40B4-BE49-F238E27FC236}">
                <a16:creationId xmlns:a16="http://schemas.microsoft.com/office/drawing/2014/main" id="{C1B7EBF7-3B97-4CE6-AB43-BFC4067AA9DE}"/>
              </a:ext>
            </a:extLst>
          </p:cNvPr>
          <p:cNvSpPr>
            <a:spLocks noGrp="1"/>
          </p:cNvSpPr>
          <p:nvPr/>
        </p:nvSpPr>
        <p:spPr>
          <a:xfrm>
            <a:off x="594360" y="6501384"/>
            <a:ext cx="5486400" cy="146304"/>
          </a:xfrm>
          <a:prstGeom prst="rect">
            <a:avLst/>
          </a:prstGeom>
          <a:noFill/>
        </p:spPr>
        <p:txBody>
          <a:bodyPr wrap="square" lIns="0" tIns="0" rIns="0" bIns="0" anchor="ctr"/>
          <a:lstStyle/>
          <a:p>
            <a:pPr marL="0" indent="0">
              <a:buNone/>
            </a:pPr>
            <a:r>
              <a:rPr sz="860" spc="110">
                <a:solidFill>
                  <a:srgbClr val="0D1117"/>
                </a:solidFill>
                <a:latin typeface="Arial"/>
                <a:ea typeface="Arial"/>
                <a:cs typeface="Arial"/>
              </a:rPr>
              <a:t>CLAWBIO  /  TRUSTWORTHY AGENTIC GENOMICS</a:t>
            </a:r>
            <a:endParaRPr sz="860"/>
          </a:p>
        </p:txBody>
      </p:sp>
      <p:sp>
        <p:nvSpPr>
          <p:cNvPr id="4" name="Text 2">
            <a:extLst>
              <a:ext uri="{FF2B5EF4-FFF2-40B4-BE49-F238E27FC236}">
                <a16:creationId xmlns:a16="http://schemas.microsoft.com/office/drawing/2014/main" id="{71F29BE7-BEBB-45FE-9FB5-E0A863ECBA6F}"/>
              </a:ext>
            </a:extLst>
          </p:cNvPr>
          <p:cNvSpPr>
            <a:spLocks noGrp="1"/>
          </p:cNvSpPr>
          <p:nvPr/>
        </p:nvSpPr>
        <p:spPr>
          <a:xfrm>
            <a:off x="11109960" y="6492240"/>
            <a:ext cx="475488" cy="164592"/>
          </a:xfrm>
          <a:prstGeom prst="rect">
            <a:avLst/>
          </a:prstGeom>
          <a:noFill/>
        </p:spPr>
        <p:txBody>
          <a:bodyPr wrap="square" lIns="0" tIns="0" rIns="0" bIns="0" anchor="ctr"/>
          <a:lstStyle/>
          <a:p>
            <a:pPr marL="0" indent="0" algn="r">
              <a:buNone/>
            </a:pPr>
            <a:r>
              <a:rPr sz="900">
                <a:solidFill>
                  <a:srgbClr val="0D1117"/>
                </a:solidFill>
                <a:latin typeface="Arial"/>
                <a:ea typeface="Arial"/>
                <a:cs typeface="Arial"/>
              </a:rPr>
              <a:t>07</a:t>
            </a:r>
            <a:endParaRPr sz="900"/>
          </a:p>
        </p:txBody>
      </p:sp>
      <p:sp>
        <p:nvSpPr>
          <p:cNvPr id="5" name="Text 3">
            <a:extLst>
              <a:ext uri="{FF2B5EF4-FFF2-40B4-BE49-F238E27FC236}">
                <a16:creationId xmlns:a16="http://schemas.microsoft.com/office/drawing/2014/main" id="{575B34F0-1D96-4E93-AD97-087E005A5699}"/>
              </a:ext>
            </a:extLst>
          </p:cNvPr>
          <p:cNvSpPr>
            <a:spLocks noGrp="1"/>
          </p:cNvSpPr>
          <p:nvPr/>
        </p:nvSpPr>
        <p:spPr>
          <a:xfrm>
            <a:off x="594360" y="429768"/>
            <a:ext cx="10607040" cy="201168"/>
          </a:xfrm>
          <a:prstGeom prst="rect">
            <a:avLst/>
          </a:prstGeom>
          <a:noFill/>
        </p:spPr>
        <p:txBody>
          <a:bodyPr wrap="square" lIns="0" tIns="0" rIns="0" bIns="0" anchor="ctr"/>
          <a:lstStyle/>
          <a:p>
            <a:pPr marL="0" indent="0">
              <a:buNone/>
            </a:pPr>
            <a:r>
              <a:rPr sz="1050" b="1" spc="240">
                <a:solidFill>
                  <a:srgbClr val="0D1117"/>
                </a:solidFill>
                <a:latin typeface="Arial"/>
                <a:ea typeface="Arial"/>
                <a:cs typeface="Arial"/>
              </a:rPr>
              <a:t>OPEN SCIENTIFIC INFRASTRUCTURE</a:t>
            </a:r>
            <a:endParaRPr sz="1050"/>
          </a:p>
        </p:txBody>
      </p:sp>
      <p:sp>
        <p:nvSpPr>
          <p:cNvPr id="6" name="Text 4">
            <a:extLst>
              <a:ext uri="{FF2B5EF4-FFF2-40B4-BE49-F238E27FC236}">
                <a16:creationId xmlns:a16="http://schemas.microsoft.com/office/drawing/2014/main" id="{6BB07D33-AD73-4424-89E4-76D36A35DD00}"/>
              </a:ext>
            </a:extLst>
          </p:cNvPr>
          <p:cNvSpPr>
            <a:spLocks noGrp="1"/>
          </p:cNvSpPr>
          <p:nvPr/>
        </p:nvSpPr>
        <p:spPr>
          <a:xfrm>
            <a:off x="594360" y="1207008"/>
            <a:ext cx="7863840" cy="1353312"/>
          </a:xfrm>
          <a:prstGeom prst="rect">
            <a:avLst/>
          </a:prstGeom>
          <a:noFill/>
        </p:spPr>
        <p:txBody>
          <a:bodyPr wrap="square" lIns="0" tIns="0" rIns="0" bIns="0" anchor="ctr"/>
          <a:lstStyle/>
          <a:p>
            <a:pPr marL="0" indent="0">
              <a:buNone/>
            </a:pPr>
            <a:r>
              <a:rPr sz="9100" b="1">
                <a:solidFill>
                  <a:srgbClr val="0D1117"/>
                </a:solidFill>
                <a:latin typeface="Arial"/>
                <a:ea typeface="Arial"/>
                <a:cs typeface="Arial"/>
              </a:rPr>
              <a:t>ClawBio</a:t>
            </a:r>
            <a:endParaRPr sz="9100"/>
          </a:p>
        </p:txBody>
      </p:sp>
      <p:sp>
        <p:nvSpPr>
          <p:cNvPr id="7" name="Text 5">
            <a:extLst>
              <a:ext uri="{FF2B5EF4-FFF2-40B4-BE49-F238E27FC236}">
                <a16:creationId xmlns:a16="http://schemas.microsoft.com/office/drawing/2014/main" id="{B3F2FD3D-52A9-46D7-87CE-530B5725209E}"/>
              </a:ext>
            </a:extLst>
          </p:cNvPr>
          <p:cNvSpPr>
            <a:spLocks noGrp="1"/>
          </p:cNvSpPr>
          <p:nvPr/>
        </p:nvSpPr>
        <p:spPr>
          <a:xfrm>
            <a:off x="658368" y="2752344"/>
            <a:ext cx="8229600" cy="438912"/>
          </a:xfrm>
          <a:prstGeom prst="rect">
            <a:avLst/>
          </a:prstGeom>
          <a:noFill/>
        </p:spPr>
        <p:txBody>
          <a:bodyPr wrap="square" lIns="0" tIns="0" rIns="0" bIns="0" anchor="ctr"/>
          <a:lstStyle/>
          <a:p>
            <a:pPr marL="0" indent="0">
              <a:buNone/>
            </a:pPr>
            <a:r>
              <a:rPr sz="2800">
                <a:solidFill>
                  <a:srgbClr val="0D1117"/>
                </a:solidFill>
                <a:latin typeface="Arial"/>
                <a:ea typeface="Arial"/>
                <a:cs typeface="Arial"/>
              </a:rPr>
              <a:t>A skill library for agentic biology</a:t>
            </a:r>
            <a:endParaRPr sz="2800"/>
          </a:p>
        </p:txBody>
      </p:sp>
      <p:sp>
        <p:nvSpPr>
          <p:cNvPr id="8" name="Text 6">
            <a:extLst>
              <a:ext uri="{FF2B5EF4-FFF2-40B4-BE49-F238E27FC236}">
                <a16:creationId xmlns:a16="http://schemas.microsoft.com/office/drawing/2014/main" id="{13884D77-BF80-4607-8246-490523DEDED8}"/>
              </a:ext>
            </a:extLst>
          </p:cNvPr>
          <p:cNvSpPr>
            <a:spLocks noGrp="1"/>
          </p:cNvSpPr>
          <p:nvPr/>
        </p:nvSpPr>
        <p:spPr>
          <a:xfrm>
            <a:off x="658368" y="4133088"/>
            <a:ext cx="6400800" cy="1307592"/>
          </a:xfrm>
          <a:prstGeom prst="rect">
            <a:avLst/>
          </a:prstGeom>
          <a:noFill/>
        </p:spPr>
        <p:txBody>
          <a:bodyPr wrap="square" lIns="0" tIns="0" rIns="0" bIns="0" anchor="t"/>
          <a:lstStyle/>
          <a:p>
            <a:pPr marL="0" indent="0">
              <a:buNone/>
            </a:pPr>
            <a:r>
              <a:rPr sz="3000">
                <a:solidFill>
                  <a:srgbClr val="0D1117"/>
                </a:solidFill>
                <a:latin typeface="Arial"/>
                <a:ea typeface="Arial"/>
                <a:cs typeface="Arial"/>
              </a:rPr>
              <a:t>Agents reason.</a:t>
            </a:r>
            <a:endParaRPr sz="3000"/>
          </a:p>
          <a:p>
            <a:pPr marL="0" indent="0">
              <a:buNone/>
            </a:pPr>
            <a:r>
              <a:rPr sz="3000">
                <a:solidFill>
                  <a:srgbClr val="0D1117"/>
                </a:solidFill>
                <a:latin typeface="Arial"/>
                <a:ea typeface="Arial"/>
                <a:cs typeface="Arial"/>
              </a:rPr>
              <a:t>Skills constrain.</a:t>
            </a:r>
            <a:endParaRPr sz="3000"/>
          </a:p>
          <a:p>
            <a:pPr marL="0" indent="0">
              <a:buNone/>
            </a:pPr>
            <a:r>
              <a:rPr sz="3000">
                <a:solidFill>
                  <a:srgbClr val="0D1117"/>
                </a:solidFill>
                <a:latin typeface="Arial"/>
                <a:ea typeface="Arial"/>
                <a:cs typeface="Arial"/>
              </a:rPr>
              <a:t>Tools compute.</a:t>
            </a:r>
            <a:endParaRPr sz="3000"/>
          </a:p>
        </p:txBody>
      </p:sp>
      <p:sp>
        <p:nvSpPr>
          <p:cNvPr id="9" name="Shape 7">
            <a:extLst>
              <a:ext uri="{FF2B5EF4-FFF2-40B4-BE49-F238E27FC236}">
                <a16:creationId xmlns:a16="http://schemas.microsoft.com/office/drawing/2014/main" id="{23543FF7-22BB-4CDE-803D-7D980ADDC991}"/>
              </a:ext>
            </a:extLst>
          </p:cNvPr>
          <p:cNvSpPr>
            <a:spLocks noGrp="1"/>
          </p:cNvSpPr>
          <p:nvPr/>
        </p:nvSpPr>
        <p:spPr>
          <a:xfrm>
            <a:off x="8229600" y="1197864"/>
            <a:ext cx="1289304" cy="1426464"/>
          </a:xfrm>
          <a:prstGeom prst="rect">
            <a:avLst/>
          </a:prstGeom>
          <a:solidFill>
            <a:srgbClr val="3FB950"/>
          </a:solidFill>
          <a:ln w="12700">
            <a:solidFill>
              <a:srgbClr val="0D1117"/>
            </a:solidFill>
            <a:prstDash val="solid"/>
          </a:ln>
        </p:spPr>
        <p:txBody>
          <a:bodyPr/>
          <a:lstStyle/>
          <a:p>
            <a:endParaRPr lang="en-US"/>
          </a:p>
        </p:txBody>
      </p:sp>
      <p:sp>
        <p:nvSpPr>
          <p:cNvPr id="10" name="Shape 8">
            <a:extLst>
              <a:ext uri="{FF2B5EF4-FFF2-40B4-BE49-F238E27FC236}">
                <a16:creationId xmlns:a16="http://schemas.microsoft.com/office/drawing/2014/main" id="{DEEC3BAC-D43D-41A8-8F98-76C68EC6866B}"/>
              </a:ext>
            </a:extLst>
          </p:cNvPr>
          <p:cNvSpPr>
            <a:spLocks noGrp="1"/>
          </p:cNvSpPr>
          <p:nvPr/>
        </p:nvSpPr>
        <p:spPr>
          <a:xfrm>
            <a:off x="8609259" y="1723644"/>
            <a:ext cx="31547" cy="84696"/>
          </a:xfrm>
          <a:prstGeom prst="line">
            <a:avLst/>
          </a:prstGeom>
          <a:noFill/>
          <a:ln w="25400">
            <a:solidFill>
              <a:srgbClr val="0D1117"/>
            </a:solidFill>
            <a:prstDash val="solid"/>
          </a:ln>
        </p:spPr>
        <p:txBody>
          <a:bodyPr/>
          <a:lstStyle/>
          <a:p>
            <a:endParaRPr lang="en-US"/>
          </a:p>
        </p:txBody>
      </p:sp>
      <p:sp>
        <p:nvSpPr>
          <p:cNvPr id="11" name="Shape 9">
            <a:extLst>
              <a:ext uri="{FF2B5EF4-FFF2-40B4-BE49-F238E27FC236}">
                <a16:creationId xmlns:a16="http://schemas.microsoft.com/office/drawing/2014/main" id="{8DBC2ACE-66C3-4E8F-9D0F-F3124C761C7F}"/>
              </a:ext>
            </a:extLst>
          </p:cNvPr>
          <p:cNvSpPr>
            <a:spLocks noGrp="1"/>
          </p:cNvSpPr>
          <p:nvPr/>
        </p:nvSpPr>
        <p:spPr>
          <a:xfrm>
            <a:off x="8609259" y="1723644"/>
            <a:ext cx="50475" cy="94640"/>
          </a:xfrm>
          <a:prstGeom prst="line">
            <a:avLst/>
          </a:prstGeom>
          <a:noFill/>
          <a:ln w="16510">
            <a:solidFill>
              <a:srgbClr val="0D1117"/>
            </a:solidFill>
            <a:prstDash val="solid"/>
          </a:ln>
        </p:spPr>
        <p:txBody>
          <a:bodyPr/>
          <a:lstStyle/>
          <a:p>
            <a:endParaRPr lang="en-US"/>
          </a:p>
        </p:txBody>
      </p:sp>
      <p:sp>
        <p:nvSpPr>
          <p:cNvPr id="12" name="Shape 10">
            <a:extLst>
              <a:ext uri="{FF2B5EF4-FFF2-40B4-BE49-F238E27FC236}">
                <a16:creationId xmlns:a16="http://schemas.microsoft.com/office/drawing/2014/main" id="{8839885A-23E9-4299-B8E3-745A59A8D5AF}"/>
              </a:ext>
            </a:extLst>
          </p:cNvPr>
          <p:cNvSpPr>
            <a:spLocks noGrp="1"/>
          </p:cNvSpPr>
          <p:nvPr/>
        </p:nvSpPr>
        <p:spPr>
          <a:xfrm>
            <a:off x="8640806" y="1808340"/>
            <a:ext cx="31547" cy="63960"/>
          </a:xfrm>
          <a:prstGeom prst="line">
            <a:avLst/>
          </a:prstGeom>
          <a:noFill/>
          <a:ln w="25400">
            <a:solidFill>
              <a:srgbClr val="0D1117"/>
            </a:solidFill>
            <a:prstDash val="solid"/>
          </a:ln>
        </p:spPr>
        <p:txBody>
          <a:bodyPr/>
          <a:lstStyle/>
          <a:p>
            <a:endParaRPr lang="en-US"/>
          </a:p>
        </p:txBody>
      </p:sp>
      <p:sp>
        <p:nvSpPr>
          <p:cNvPr id="13" name="Shape 11">
            <a:extLst>
              <a:ext uri="{FF2B5EF4-FFF2-40B4-BE49-F238E27FC236}">
                <a16:creationId xmlns:a16="http://schemas.microsoft.com/office/drawing/2014/main" id="{C8E425BC-78E7-4DA6-80AF-0252716D7510}"/>
              </a:ext>
            </a:extLst>
          </p:cNvPr>
          <p:cNvSpPr>
            <a:spLocks noGrp="1"/>
          </p:cNvSpPr>
          <p:nvPr/>
        </p:nvSpPr>
        <p:spPr>
          <a:xfrm>
            <a:off x="8672352" y="1872300"/>
            <a:ext cx="31547" cy="27564"/>
          </a:xfrm>
          <a:prstGeom prst="line">
            <a:avLst/>
          </a:prstGeom>
          <a:noFill/>
          <a:ln w="25400">
            <a:solidFill>
              <a:srgbClr val="0D1117"/>
            </a:solidFill>
            <a:prstDash val="solid"/>
          </a:ln>
        </p:spPr>
        <p:txBody>
          <a:bodyPr/>
          <a:lstStyle/>
          <a:p>
            <a:endParaRPr lang="en-US"/>
          </a:p>
        </p:txBody>
      </p:sp>
      <p:sp>
        <p:nvSpPr>
          <p:cNvPr id="14" name="Shape 12">
            <a:extLst>
              <a:ext uri="{FF2B5EF4-FFF2-40B4-BE49-F238E27FC236}">
                <a16:creationId xmlns:a16="http://schemas.microsoft.com/office/drawing/2014/main" id="{F238A28B-DC79-44E6-9A28-83B6287C214F}"/>
              </a:ext>
            </a:extLst>
          </p:cNvPr>
          <p:cNvSpPr>
            <a:spLocks noGrp="1"/>
          </p:cNvSpPr>
          <p:nvPr/>
        </p:nvSpPr>
        <p:spPr>
          <a:xfrm flipV="1">
            <a:off x="8703899" y="1884282"/>
            <a:ext cx="31547" cy="15581"/>
          </a:xfrm>
          <a:prstGeom prst="line">
            <a:avLst/>
          </a:prstGeom>
          <a:noFill/>
          <a:ln w="25400">
            <a:solidFill>
              <a:srgbClr val="0D1117"/>
            </a:solidFill>
            <a:prstDash val="solid"/>
          </a:ln>
        </p:spPr>
        <p:txBody>
          <a:bodyPr/>
          <a:lstStyle/>
          <a:p>
            <a:endParaRPr lang="en-US"/>
          </a:p>
        </p:txBody>
      </p:sp>
      <p:sp>
        <p:nvSpPr>
          <p:cNvPr id="15" name="Shape 13">
            <a:extLst>
              <a:ext uri="{FF2B5EF4-FFF2-40B4-BE49-F238E27FC236}">
                <a16:creationId xmlns:a16="http://schemas.microsoft.com/office/drawing/2014/main" id="{3B825CD5-F24D-41E2-8CA0-BA7080C21EC5}"/>
              </a:ext>
            </a:extLst>
          </p:cNvPr>
          <p:cNvSpPr>
            <a:spLocks noGrp="1"/>
          </p:cNvSpPr>
          <p:nvPr/>
        </p:nvSpPr>
        <p:spPr>
          <a:xfrm>
            <a:off x="8703899" y="1899864"/>
            <a:ext cx="50475" cy="94640"/>
          </a:xfrm>
          <a:prstGeom prst="line">
            <a:avLst/>
          </a:prstGeom>
          <a:noFill/>
          <a:ln w="16510">
            <a:solidFill>
              <a:srgbClr val="0D1117"/>
            </a:solidFill>
            <a:prstDash val="solid"/>
          </a:ln>
        </p:spPr>
        <p:txBody>
          <a:bodyPr/>
          <a:lstStyle/>
          <a:p>
            <a:endParaRPr lang="en-US"/>
          </a:p>
        </p:txBody>
      </p:sp>
      <p:sp>
        <p:nvSpPr>
          <p:cNvPr id="16" name="Shape 14">
            <a:extLst>
              <a:ext uri="{FF2B5EF4-FFF2-40B4-BE49-F238E27FC236}">
                <a16:creationId xmlns:a16="http://schemas.microsoft.com/office/drawing/2014/main" id="{C06DEA1E-6AE7-4EC6-9426-031FFEE5815B}"/>
              </a:ext>
            </a:extLst>
          </p:cNvPr>
          <p:cNvSpPr>
            <a:spLocks noGrp="1"/>
          </p:cNvSpPr>
          <p:nvPr/>
        </p:nvSpPr>
        <p:spPr>
          <a:xfrm flipV="1">
            <a:off x="8735446" y="1829371"/>
            <a:ext cx="31547" cy="54911"/>
          </a:xfrm>
          <a:prstGeom prst="line">
            <a:avLst/>
          </a:prstGeom>
          <a:noFill/>
          <a:ln w="25400">
            <a:solidFill>
              <a:srgbClr val="0D1117"/>
            </a:solidFill>
            <a:prstDash val="solid"/>
          </a:ln>
        </p:spPr>
        <p:txBody>
          <a:bodyPr/>
          <a:lstStyle/>
          <a:p>
            <a:endParaRPr lang="en-US"/>
          </a:p>
        </p:txBody>
      </p:sp>
      <p:sp>
        <p:nvSpPr>
          <p:cNvPr id="17" name="Shape 15">
            <a:extLst>
              <a:ext uri="{FF2B5EF4-FFF2-40B4-BE49-F238E27FC236}">
                <a16:creationId xmlns:a16="http://schemas.microsoft.com/office/drawing/2014/main" id="{53867C03-E477-4A44-A10D-93166560E6E8}"/>
              </a:ext>
            </a:extLst>
          </p:cNvPr>
          <p:cNvSpPr>
            <a:spLocks noGrp="1"/>
          </p:cNvSpPr>
          <p:nvPr/>
        </p:nvSpPr>
        <p:spPr>
          <a:xfrm flipV="1">
            <a:off x="8766993" y="1748575"/>
            <a:ext cx="31547" cy="80797"/>
          </a:xfrm>
          <a:prstGeom prst="line">
            <a:avLst/>
          </a:prstGeom>
          <a:noFill/>
          <a:ln w="25400">
            <a:solidFill>
              <a:srgbClr val="0D1117"/>
            </a:solidFill>
            <a:prstDash val="solid"/>
          </a:ln>
        </p:spPr>
        <p:txBody>
          <a:bodyPr/>
          <a:lstStyle/>
          <a:p>
            <a:endParaRPr lang="en-US"/>
          </a:p>
        </p:txBody>
      </p:sp>
      <p:sp>
        <p:nvSpPr>
          <p:cNvPr id="18" name="Shape 16">
            <a:extLst>
              <a:ext uri="{FF2B5EF4-FFF2-40B4-BE49-F238E27FC236}">
                <a16:creationId xmlns:a16="http://schemas.microsoft.com/office/drawing/2014/main" id="{501BA0DC-FCAE-43A6-BF29-6F11FDCEE9AC}"/>
              </a:ext>
            </a:extLst>
          </p:cNvPr>
          <p:cNvSpPr>
            <a:spLocks noGrp="1"/>
          </p:cNvSpPr>
          <p:nvPr/>
        </p:nvSpPr>
        <p:spPr>
          <a:xfrm flipV="1">
            <a:off x="8798540" y="1661674"/>
            <a:ext cx="31547" cy="86901"/>
          </a:xfrm>
          <a:prstGeom prst="line">
            <a:avLst/>
          </a:prstGeom>
          <a:noFill/>
          <a:ln w="25400">
            <a:solidFill>
              <a:srgbClr val="0D1117"/>
            </a:solidFill>
            <a:prstDash val="solid"/>
          </a:ln>
        </p:spPr>
        <p:txBody>
          <a:bodyPr/>
          <a:lstStyle/>
          <a:p>
            <a:endParaRPr lang="en-US"/>
          </a:p>
        </p:txBody>
      </p:sp>
      <p:sp>
        <p:nvSpPr>
          <p:cNvPr id="19" name="Shape 17">
            <a:extLst>
              <a:ext uri="{FF2B5EF4-FFF2-40B4-BE49-F238E27FC236}">
                <a16:creationId xmlns:a16="http://schemas.microsoft.com/office/drawing/2014/main" id="{B7BEDAA0-9F8F-4032-85E7-66929751C545}"/>
              </a:ext>
            </a:extLst>
          </p:cNvPr>
          <p:cNvSpPr>
            <a:spLocks noGrp="1"/>
          </p:cNvSpPr>
          <p:nvPr/>
        </p:nvSpPr>
        <p:spPr>
          <a:xfrm>
            <a:off x="8798540" y="1748575"/>
            <a:ext cx="50475" cy="94640"/>
          </a:xfrm>
          <a:prstGeom prst="line">
            <a:avLst/>
          </a:prstGeom>
          <a:noFill/>
          <a:ln w="16510">
            <a:solidFill>
              <a:srgbClr val="0D1117"/>
            </a:solidFill>
            <a:prstDash val="solid"/>
          </a:ln>
        </p:spPr>
        <p:txBody>
          <a:bodyPr/>
          <a:lstStyle/>
          <a:p>
            <a:endParaRPr lang="en-US"/>
          </a:p>
        </p:txBody>
      </p:sp>
      <p:sp>
        <p:nvSpPr>
          <p:cNvPr id="20" name="Shape 18">
            <a:extLst>
              <a:ext uri="{FF2B5EF4-FFF2-40B4-BE49-F238E27FC236}">
                <a16:creationId xmlns:a16="http://schemas.microsoft.com/office/drawing/2014/main" id="{91402D76-07B0-485F-A527-52625605F983}"/>
              </a:ext>
            </a:extLst>
          </p:cNvPr>
          <p:cNvSpPr>
            <a:spLocks noGrp="1"/>
          </p:cNvSpPr>
          <p:nvPr/>
        </p:nvSpPr>
        <p:spPr>
          <a:xfrm flipV="1">
            <a:off x="8830086" y="1589946"/>
            <a:ext cx="31547" cy="71728"/>
          </a:xfrm>
          <a:prstGeom prst="line">
            <a:avLst/>
          </a:prstGeom>
          <a:noFill/>
          <a:ln w="25400">
            <a:solidFill>
              <a:srgbClr val="0D1117"/>
            </a:solidFill>
            <a:prstDash val="solid"/>
          </a:ln>
        </p:spPr>
        <p:txBody>
          <a:bodyPr/>
          <a:lstStyle/>
          <a:p>
            <a:endParaRPr lang="en-US"/>
          </a:p>
        </p:txBody>
      </p:sp>
      <p:sp>
        <p:nvSpPr>
          <p:cNvPr id="21" name="Shape 19">
            <a:extLst>
              <a:ext uri="{FF2B5EF4-FFF2-40B4-BE49-F238E27FC236}">
                <a16:creationId xmlns:a16="http://schemas.microsoft.com/office/drawing/2014/main" id="{6712E9A6-3C31-4EFF-9EC1-3C7ECC69F1BB}"/>
              </a:ext>
            </a:extLst>
          </p:cNvPr>
          <p:cNvSpPr>
            <a:spLocks noGrp="1"/>
          </p:cNvSpPr>
          <p:nvPr/>
        </p:nvSpPr>
        <p:spPr>
          <a:xfrm flipV="1">
            <a:off x="8861633" y="1550951"/>
            <a:ext cx="31547" cy="38994"/>
          </a:xfrm>
          <a:prstGeom prst="line">
            <a:avLst/>
          </a:prstGeom>
          <a:noFill/>
          <a:ln w="25400">
            <a:solidFill>
              <a:srgbClr val="0D1117"/>
            </a:solidFill>
            <a:prstDash val="solid"/>
          </a:ln>
        </p:spPr>
        <p:txBody>
          <a:bodyPr/>
          <a:lstStyle/>
          <a:p>
            <a:endParaRPr lang="en-US"/>
          </a:p>
        </p:txBody>
      </p:sp>
      <p:sp>
        <p:nvSpPr>
          <p:cNvPr id="22" name="Shape 20">
            <a:extLst>
              <a:ext uri="{FF2B5EF4-FFF2-40B4-BE49-F238E27FC236}">
                <a16:creationId xmlns:a16="http://schemas.microsoft.com/office/drawing/2014/main" id="{5308B9EF-A5E0-49E0-9E66-DD782987DD97}"/>
              </a:ext>
            </a:extLst>
          </p:cNvPr>
          <p:cNvSpPr>
            <a:spLocks noGrp="1"/>
          </p:cNvSpPr>
          <p:nvPr/>
        </p:nvSpPr>
        <p:spPr>
          <a:xfrm>
            <a:off x="8893180" y="1550951"/>
            <a:ext cx="31547" cy="3287"/>
          </a:xfrm>
          <a:prstGeom prst="line">
            <a:avLst/>
          </a:prstGeom>
          <a:noFill/>
          <a:ln w="25400">
            <a:solidFill>
              <a:srgbClr val="0D1117"/>
            </a:solidFill>
            <a:prstDash val="solid"/>
          </a:ln>
        </p:spPr>
        <p:txBody>
          <a:bodyPr/>
          <a:lstStyle/>
          <a:p>
            <a:endParaRPr lang="en-US"/>
          </a:p>
        </p:txBody>
      </p:sp>
      <p:sp>
        <p:nvSpPr>
          <p:cNvPr id="23" name="Shape 21">
            <a:extLst>
              <a:ext uri="{FF2B5EF4-FFF2-40B4-BE49-F238E27FC236}">
                <a16:creationId xmlns:a16="http://schemas.microsoft.com/office/drawing/2014/main" id="{16439316-853D-4A53-A3BC-6E3DD9F42998}"/>
              </a:ext>
            </a:extLst>
          </p:cNvPr>
          <p:cNvSpPr>
            <a:spLocks noGrp="1"/>
          </p:cNvSpPr>
          <p:nvPr/>
        </p:nvSpPr>
        <p:spPr>
          <a:xfrm>
            <a:off x="8893180" y="1550951"/>
            <a:ext cx="50475" cy="94640"/>
          </a:xfrm>
          <a:prstGeom prst="line">
            <a:avLst/>
          </a:prstGeom>
          <a:noFill/>
          <a:ln w="16510">
            <a:solidFill>
              <a:srgbClr val="0D1117"/>
            </a:solidFill>
            <a:prstDash val="solid"/>
          </a:ln>
        </p:spPr>
        <p:txBody>
          <a:bodyPr/>
          <a:lstStyle/>
          <a:p>
            <a:endParaRPr lang="en-US"/>
          </a:p>
        </p:txBody>
      </p:sp>
      <p:sp>
        <p:nvSpPr>
          <p:cNvPr id="24" name="Shape 22">
            <a:extLst>
              <a:ext uri="{FF2B5EF4-FFF2-40B4-BE49-F238E27FC236}">
                <a16:creationId xmlns:a16="http://schemas.microsoft.com/office/drawing/2014/main" id="{CB1FE3E3-48B0-48C9-9EE4-9D0064CC3AE0}"/>
              </a:ext>
            </a:extLst>
          </p:cNvPr>
          <p:cNvSpPr>
            <a:spLocks noGrp="1"/>
          </p:cNvSpPr>
          <p:nvPr/>
        </p:nvSpPr>
        <p:spPr>
          <a:xfrm>
            <a:off x="8924727" y="1554238"/>
            <a:ext cx="31547" cy="44763"/>
          </a:xfrm>
          <a:prstGeom prst="line">
            <a:avLst/>
          </a:prstGeom>
          <a:noFill/>
          <a:ln w="25400">
            <a:solidFill>
              <a:srgbClr val="0D1117"/>
            </a:solidFill>
            <a:prstDash val="solid"/>
          </a:ln>
        </p:spPr>
        <p:txBody>
          <a:bodyPr/>
          <a:lstStyle/>
          <a:p>
            <a:endParaRPr lang="en-US"/>
          </a:p>
        </p:txBody>
      </p:sp>
      <p:sp>
        <p:nvSpPr>
          <p:cNvPr id="25" name="Shape 23">
            <a:extLst>
              <a:ext uri="{FF2B5EF4-FFF2-40B4-BE49-F238E27FC236}">
                <a16:creationId xmlns:a16="http://schemas.microsoft.com/office/drawing/2014/main" id="{7DA66F84-880A-4EDC-928F-B79F503C769E}"/>
              </a:ext>
            </a:extLst>
          </p:cNvPr>
          <p:cNvSpPr>
            <a:spLocks noGrp="1"/>
          </p:cNvSpPr>
          <p:nvPr/>
        </p:nvSpPr>
        <p:spPr>
          <a:xfrm>
            <a:off x="8956274" y="1599002"/>
            <a:ext cx="31547" cy="75280"/>
          </a:xfrm>
          <a:prstGeom prst="line">
            <a:avLst/>
          </a:prstGeom>
          <a:noFill/>
          <a:ln w="25400">
            <a:solidFill>
              <a:srgbClr val="0D1117"/>
            </a:solidFill>
            <a:prstDash val="solid"/>
          </a:ln>
        </p:spPr>
        <p:txBody>
          <a:bodyPr/>
          <a:lstStyle/>
          <a:p>
            <a:endParaRPr lang="en-US"/>
          </a:p>
        </p:txBody>
      </p:sp>
      <p:sp>
        <p:nvSpPr>
          <p:cNvPr id="26" name="Shape 24">
            <a:extLst>
              <a:ext uri="{FF2B5EF4-FFF2-40B4-BE49-F238E27FC236}">
                <a16:creationId xmlns:a16="http://schemas.microsoft.com/office/drawing/2014/main" id="{574401CA-F322-40BE-88C4-2F5688D2CAED}"/>
              </a:ext>
            </a:extLst>
          </p:cNvPr>
          <p:cNvSpPr>
            <a:spLocks noGrp="1"/>
          </p:cNvSpPr>
          <p:nvPr/>
        </p:nvSpPr>
        <p:spPr>
          <a:xfrm>
            <a:off x="8987820" y="1674282"/>
            <a:ext cx="31547" cy="87366"/>
          </a:xfrm>
          <a:prstGeom prst="line">
            <a:avLst/>
          </a:prstGeom>
          <a:noFill/>
          <a:ln w="25400">
            <a:solidFill>
              <a:srgbClr val="0D1117"/>
            </a:solidFill>
            <a:prstDash val="solid"/>
          </a:ln>
        </p:spPr>
        <p:txBody>
          <a:bodyPr/>
          <a:lstStyle/>
          <a:p>
            <a:endParaRPr lang="en-US"/>
          </a:p>
        </p:txBody>
      </p:sp>
      <p:sp>
        <p:nvSpPr>
          <p:cNvPr id="27" name="Shape 25">
            <a:extLst>
              <a:ext uri="{FF2B5EF4-FFF2-40B4-BE49-F238E27FC236}">
                <a16:creationId xmlns:a16="http://schemas.microsoft.com/office/drawing/2014/main" id="{B3E7D782-1D2C-4DA4-9880-89CF18D8B988}"/>
              </a:ext>
            </a:extLst>
          </p:cNvPr>
          <p:cNvSpPr>
            <a:spLocks noGrp="1"/>
          </p:cNvSpPr>
          <p:nvPr/>
        </p:nvSpPr>
        <p:spPr>
          <a:xfrm>
            <a:off x="8987820" y="1674282"/>
            <a:ext cx="50475" cy="94640"/>
          </a:xfrm>
          <a:prstGeom prst="line">
            <a:avLst/>
          </a:prstGeom>
          <a:noFill/>
          <a:ln w="16510">
            <a:solidFill>
              <a:srgbClr val="0D1117"/>
            </a:solidFill>
            <a:prstDash val="solid"/>
          </a:ln>
        </p:spPr>
        <p:txBody>
          <a:bodyPr/>
          <a:lstStyle/>
          <a:p>
            <a:endParaRPr lang="en-US"/>
          </a:p>
        </p:txBody>
      </p:sp>
      <p:sp>
        <p:nvSpPr>
          <p:cNvPr id="28" name="Shape 26">
            <a:extLst>
              <a:ext uri="{FF2B5EF4-FFF2-40B4-BE49-F238E27FC236}">
                <a16:creationId xmlns:a16="http://schemas.microsoft.com/office/drawing/2014/main" id="{38FABE45-E203-4996-921A-19E84AC63C1C}"/>
              </a:ext>
            </a:extLst>
          </p:cNvPr>
          <p:cNvSpPr>
            <a:spLocks noGrp="1"/>
          </p:cNvSpPr>
          <p:nvPr/>
        </p:nvSpPr>
        <p:spPr>
          <a:xfrm>
            <a:off x="9019367" y="1761648"/>
            <a:ext cx="31547" cy="78061"/>
          </a:xfrm>
          <a:prstGeom prst="line">
            <a:avLst/>
          </a:prstGeom>
          <a:noFill/>
          <a:ln w="25400">
            <a:solidFill>
              <a:srgbClr val="0D1117"/>
            </a:solidFill>
            <a:prstDash val="solid"/>
          </a:ln>
        </p:spPr>
        <p:txBody>
          <a:bodyPr/>
          <a:lstStyle/>
          <a:p>
            <a:endParaRPr lang="en-US"/>
          </a:p>
        </p:txBody>
      </p:sp>
      <p:sp>
        <p:nvSpPr>
          <p:cNvPr id="29" name="Shape 27">
            <a:extLst>
              <a:ext uri="{FF2B5EF4-FFF2-40B4-BE49-F238E27FC236}">
                <a16:creationId xmlns:a16="http://schemas.microsoft.com/office/drawing/2014/main" id="{412602E3-B9BB-4D11-94DC-FECEC6B80418}"/>
              </a:ext>
            </a:extLst>
          </p:cNvPr>
          <p:cNvSpPr>
            <a:spLocks noGrp="1"/>
          </p:cNvSpPr>
          <p:nvPr/>
        </p:nvSpPr>
        <p:spPr>
          <a:xfrm>
            <a:off x="9050914" y="1839709"/>
            <a:ext cx="31547" cy="49644"/>
          </a:xfrm>
          <a:prstGeom prst="line">
            <a:avLst/>
          </a:prstGeom>
          <a:noFill/>
          <a:ln w="25400">
            <a:solidFill>
              <a:srgbClr val="0D1117"/>
            </a:solidFill>
            <a:prstDash val="solid"/>
          </a:ln>
        </p:spPr>
        <p:txBody>
          <a:bodyPr/>
          <a:lstStyle/>
          <a:p>
            <a:endParaRPr lang="en-US"/>
          </a:p>
        </p:txBody>
      </p:sp>
      <p:sp>
        <p:nvSpPr>
          <p:cNvPr id="30" name="Shape 28">
            <a:extLst>
              <a:ext uri="{FF2B5EF4-FFF2-40B4-BE49-F238E27FC236}">
                <a16:creationId xmlns:a16="http://schemas.microsoft.com/office/drawing/2014/main" id="{9AA0115B-CD50-456E-A536-C4347B251D83}"/>
              </a:ext>
            </a:extLst>
          </p:cNvPr>
          <p:cNvSpPr>
            <a:spLocks noGrp="1"/>
          </p:cNvSpPr>
          <p:nvPr/>
        </p:nvSpPr>
        <p:spPr>
          <a:xfrm>
            <a:off x="9082461" y="1889353"/>
            <a:ext cx="31547" cy="9073"/>
          </a:xfrm>
          <a:prstGeom prst="line">
            <a:avLst/>
          </a:prstGeom>
          <a:noFill/>
          <a:ln w="25400">
            <a:solidFill>
              <a:srgbClr val="0D1117"/>
            </a:solidFill>
            <a:prstDash val="solid"/>
          </a:ln>
        </p:spPr>
        <p:txBody>
          <a:bodyPr/>
          <a:lstStyle/>
          <a:p>
            <a:endParaRPr lang="en-US"/>
          </a:p>
        </p:txBody>
      </p:sp>
      <p:sp>
        <p:nvSpPr>
          <p:cNvPr id="31" name="Shape 29">
            <a:extLst>
              <a:ext uri="{FF2B5EF4-FFF2-40B4-BE49-F238E27FC236}">
                <a16:creationId xmlns:a16="http://schemas.microsoft.com/office/drawing/2014/main" id="{2730DCF6-4BEC-4CC8-8069-DAE2408611C3}"/>
              </a:ext>
            </a:extLst>
          </p:cNvPr>
          <p:cNvSpPr>
            <a:spLocks noGrp="1"/>
          </p:cNvSpPr>
          <p:nvPr/>
        </p:nvSpPr>
        <p:spPr>
          <a:xfrm>
            <a:off x="9082461" y="1889353"/>
            <a:ext cx="50475" cy="94640"/>
          </a:xfrm>
          <a:prstGeom prst="line">
            <a:avLst/>
          </a:prstGeom>
          <a:noFill/>
          <a:ln w="16510">
            <a:solidFill>
              <a:srgbClr val="0D1117"/>
            </a:solidFill>
            <a:prstDash val="solid"/>
          </a:ln>
        </p:spPr>
        <p:txBody>
          <a:bodyPr/>
          <a:lstStyle/>
          <a:p>
            <a:endParaRPr lang="en-US"/>
          </a:p>
        </p:txBody>
      </p:sp>
      <p:sp>
        <p:nvSpPr>
          <p:cNvPr id="32" name="Text 30">
            <a:extLst>
              <a:ext uri="{FF2B5EF4-FFF2-40B4-BE49-F238E27FC236}">
                <a16:creationId xmlns:a16="http://schemas.microsoft.com/office/drawing/2014/main" id="{8299DA3E-12CA-4D08-8673-C774B27763D0}"/>
              </a:ext>
            </a:extLst>
          </p:cNvPr>
          <p:cNvSpPr>
            <a:spLocks noGrp="1"/>
          </p:cNvSpPr>
          <p:nvPr/>
        </p:nvSpPr>
        <p:spPr>
          <a:xfrm>
            <a:off x="8229600" y="2185416"/>
            <a:ext cx="1289304" cy="256032"/>
          </a:xfrm>
          <a:prstGeom prst="rect">
            <a:avLst/>
          </a:prstGeom>
          <a:noFill/>
        </p:spPr>
        <p:txBody>
          <a:bodyPr wrap="square" lIns="0" tIns="0" rIns="0" bIns="0" anchor="ctr"/>
          <a:lstStyle/>
          <a:p>
            <a:pPr marL="0" indent="0" algn="ctr">
              <a:buNone/>
            </a:pPr>
            <a:r>
              <a:rPr sz="1400" b="1">
                <a:solidFill>
                  <a:srgbClr val="0D1117"/>
                </a:solidFill>
                <a:latin typeface="Arial"/>
                <a:ea typeface="Arial"/>
                <a:cs typeface="Arial"/>
              </a:rPr>
              <a:t>RNA</a:t>
            </a:r>
            <a:endParaRPr sz="1400"/>
          </a:p>
        </p:txBody>
      </p:sp>
      <p:sp>
        <p:nvSpPr>
          <p:cNvPr id="33" name="Shape 31">
            <a:extLst>
              <a:ext uri="{FF2B5EF4-FFF2-40B4-BE49-F238E27FC236}">
                <a16:creationId xmlns:a16="http://schemas.microsoft.com/office/drawing/2014/main" id="{F348D447-6D7B-4B18-9C44-66C93C461940}"/>
              </a:ext>
            </a:extLst>
          </p:cNvPr>
          <p:cNvSpPr>
            <a:spLocks noGrp="1"/>
          </p:cNvSpPr>
          <p:nvPr/>
        </p:nvSpPr>
        <p:spPr>
          <a:xfrm>
            <a:off x="9976104" y="2148840"/>
            <a:ext cx="1289304" cy="1426464"/>
          </a:xfrm>
          <a:prstGeom prst="rect">
            <a:avLst/>
          </a:prstGeom>
          <a:solidFill>
            <a:srgbClr val="3FB950"/>
          </a:solidFill>
          <a:ln w="12700">
            <a:solidFill>
              <a:srgbClr val="0D1117"/>
            </a:solidFill>
            <a:prstDash val="solid"/>
          </a:ln>
        </p:spPr>
        <p:txBody>
          <a:bodyPr/>
          <a:lstStyle/>
          <a:p>
            <a:endParaRPr lang="en-US"/>
          </a:p>
        </p:txBody>
      </p:sp>
      <p:sp>
        <p:nvSpPr>
          <p:cNvPr id="34" name="Shape 32">
            <a:extLst>
              <a:ext uri="{FF2B5EF4-FFF2-40B4-BE49-F238E27FC236}">
                <a16:creationId xmlns:a16="http://schemas.microsoft.com/office/drawing/2014/main" id="{87759D97-C0AC-4948-9A15-88710F6B2D61}"/>
              </a:ext>
            </a:extLst>
          </p:cNvPr>
          <p:cNvSpPr>
            <a:spLocks noGrp="1"/>
          </p:cNvSpPr>
          <p:nvPr/>
        </p:nvSpPr>
        <p:spPr>
          <a:xfrm>
            <a:off x="10620756" y="2378080"/>
            <a:ext cx="45601" cy="21407"/>
          </a:xfrm>
          <a:prstGeom prst="line">
            <a:avLst/>
          </a:prstGeom>
          <a:noFill/>
          <a:ln w="22860">
            <a:solidFill>
              <a:srgbClr val="0D1117"/>
            </a:solidFill>
            <a:prstDash val="solid"/>
          </a:ln>
        </p:spPr>
        <p:txBody>
          <a:bodyPr/>
          <a:lstStyle/>
          <a:p>
            <a:endParaRPr lang="en-US"/>
          </a:p>
        </p:txBody>
      </p:sp>
      <p:sp>
        <p:nvSpPr>
          <p:cNvPr id="35" name="Shape 33">
            <a:extLst>
              <a:ext uri="{FF2B5EF4-FFF2-40B4-BE49-F238E27FC236}">
                <a16:creationId xmlns:a16="http://schemas.microsoft.com/office/drawing/2014/main" id="{B48412C1-C43D-49ED-9357-357714E9745B}"/>
              </a:ext>
            </a:extLst>
          </p:cNvPr>
          <p:cNvSpPr>
            <a:spLocks noGrp="1"/>
          </p:cNvSpPr>
          <p:nvPr/>
        </p:nvSpPr>
        <p:spPr>
          <a:xfrm flipV="1">
            <a:off x="10575155" y="2378080"/>
            <a:ext cx="45601" cy="21407"/>
          </a:xfrm>
          <a:prstGeom prst="line">
            <a:avLst/>
          </a:prstGeom>
          <a:noFill/>
          <a:ln w="22860">
            <a:solidFill>
              <a:srgbClr val="0D1117"/>
            </a:solidFill>
            <a:prstDash val="solid"/>
          </a:ln>
        </p:spPr>
        <p:txBody>
          <a:bodyPr/>
          <a:lstStyle/>
          <a:p>
            <a:endParaRPr lang="en-US"/>
          </a:p>
        </p:txBody>
      </p:sp>
      <p:sp>
        <p:nvSpPr>
          <p:cNvPr id="36" name="Shape 34">
            <a:extLst>
              <a:ext uri="{FF2B5EF4-FFF2-40B4-BE49-F238E27FC236}">
                <a16:creationId xmlns:a16="http://schemas.microsoft.com/office/drawing/2014/main" id="{8576457D-1916-4197-9A1A-913A25FDD1C7}"/>
              </a:ext>
            </a:extLst>
          </p:cNvPr>
          <p:cNvSpPr>
            <a:spLocks noGrp="1"/>
          </p:cNvSpPr>
          <p:nvPr/>
        </p:nvSpPr>
        <p:spPr>
          <a:xfrm>
            <a:off x="10620756" y="2378080"/>
            <a:ext cx="914" cy="914"/>
          </a:xfrm>
          <a:prstGeom prst="line">
            <a:avLst/>
          </a:prstGeom>
          <a:noFill/>
          <a:ln w="15240">
            <a:solidFill>
              <a:srgbClr val="0D1117"/>
            </a:solidFill>
            <a:prstDash val="solid"/>
          </a:ln>
        </p:spPr>
        <p:txBody>
          <a:bodyPr/>
          <a:lstStyle/>
          <a:p>
            <a:endParaRPr lang="en-US"/>
          </a:p>
        </p:txBody>
      </p:sp>
      <p:sp>
        <p:nvSpPr>
          <p:cNvPr id="37" name="Shape 35">
            <a:extLst>
              <a:ext uri="{FF2B5EF4-FFF2-40B4-BE49-F238E27FC236}">
                <a16:creationId xmlns:a16="http://schemas.microsoft.com/office/drawing/2014/main" id="{A283EB4D-23BC-452A-A188-DCD0A329189B}"/>
              </a:ext>
            </a:extLst>
          </p:cNvPr>
          <p:cNvSpPr>
            <a:spLocks noGrp="1"/>
          </p:cNvSpPr>
          <p:nvPr/>
        </p:nvSpPr>
        <p:spPr>
          <a:xfrm>
            <a:off x="10666357" y="2399487"/>
            <a:ext cx="37854" cy="21407"/>
          </a:xfrm>
          <a:prstGeom prst="line">
            <a:avLst/>
          </a:prstGeom>
          <a:noFill/>
          <a:ln w="22860">
            <a:solidFill>
              <a:srgbClr val="0D1117"/>
            </a:solidFill>
            <a:prstDash val="solid"/>
          </a:ln>
        </p:spPr>
        <p:txBody>
          <a:bodyPr/>
          <a:lstStyle/>
          <a:p>
            <a:endParaRPr lang="en-US"/>
          </a:p>
        </p:txBody>
      </p:sp>
      <p:sp>
        <p:nvSpPr>
          <p:cNvPr id="38" name="Shape 36">
            <a:extLst>
              <a:ext uri="{FF2B5EF4-FFF2-40B4-BE49-F238E27FC236}">
                <a16:creationId xmlns:a16="http://schemas.microsoft.com/office/drawing/2014/main" id="{F3ADFCB1-FFD0-4988-9907-C580BC7CF98F}"/>
              </a:ext>
            </a:extLst>
          </p:cNvPr>
          <p:cNvSpPr>
            <a:spLocks noGrp="1"/>
          </p:cNvSpPr>
          <p:nvPr/>
        </p:nvSpPr>
        <p:spPr>
          <a:xfrm flipV="1">
            <a:off x="10537302" y="2399487"/>
            <a:ext cx="37854" cy="21407"/>
          </a:xfrm>
          <a:prstGeom prst="line">
            <a:avLst/>
          </a:prstGeom>
          <a:noFill/>
          <a:ln w="22860">
            <a:solidFill>
              <a:srgbClr val="0D1117"/>
            </a:solidFill>
            <a:prstDash val="solid"/>
          </a:ln>
        </p:spPr>
        <p:txBody>
          <a:bodyPr/>
          <a:lstStyle/>
          <a:p>
            <a:endParaRPr lang="en-US"/>
          </a:p>
        </p:txBody>
      </p:sp>
      <p:sp>
        <p:nvSpPr>
          <p:cNvPr id="39" name="Shape 37">
            <a:extLst>
              <a:ext uri="{FF2B5EF4-FFF2-40B4-BE49-F238E27FC236}">
                <a16:creationId xmlns:a16="http://schemas.microsoft.com/office/drawing/2014/main" id="{C1EAEE3F-2368-4661-9576-7EFEAFBC9053}"/>
              </a:ext>
            </a:extLst>
          </p:cNvPr>
          <p:cNvSpPr>
            <a:spLocks noGrp="1"/>
          </p:cNvSpPr>
          <p:nvPr/>
        </p:nvSpPr>
        <p:spPr>
          <a:xfrm>
            <a:off x="10704210" y="2420894"/>
            <a:ext cx="23677" cy="21407"/>
          </a:xfrm>
          <a:prstGeom prst="line">
            <a:avLst/>
          </a:prstGeom>
          <a:noFill/>
          <a:ln w="22860">
            <a:solidFill>
              <a:srgbClr val="0D1117"/>
            </a:solidFill>
            <a:prstDash val="solid"/>
          </a:ln>
        </p:spPr>
        <p:txBody>
          <a:bodyPr/>
          <a:lstStyle/>
          <a:p>
            <a:endParaRPr lang="en-US"/>
          </a:p>
        </p:txBody>
      </p:sp>
      <p:sp>
        <p:nvSpPr>
          <p:cNvPr id="40" name="Shape 38">
            <a:extLst>
              <a:ext uri="{FF2B5EF4-FFF2-40B4-BE49-F238E27FC236}">
                <a16:creationId xmlns:a16="http://schemas.microsoft.com/office/drawing/2014/main" id="{0DB5F904-F684-4A11-B36D-0F3E40D0F32B}"/>
              </a:ext>
            </a:extLst>
          </p:cNvPr>
          <p:cNvSpPr>
            <a:spLocks noGrp="1"/>
          </p:cNvSpPr>
          <p:nvPr/>
        </p:nvSpPr>
        <p:spPr>
          <a:xfrm flipV="1">
            <a:off x="10513625" y="2420894"/>
            <a:ext cx="23677" cy="21407"/>
          </a:xfrm>
          <a:prstGeom prst="line">
            <a:avLst/>
          </a:prstGeom>
          <a:noFill/>
          <a:ln w="22860">
            <a:solidFill>
              <a:srgbClr val="0D1117"/>
            </a:solidFill>
            <a:prstDash val="solid"/>
          </a:ln>
        </p:spPr>
        <p:txBody>
          <a:bodyPr/>
          <a:lstStyle/>
          <a:p>
            <a:endParaRPr lang="en-US"/>
          </a:p>
        </p:txBody>
      </p:sp>
      <p:sp>
        <p:nvSpPr>
          <p:cNvPr id="41" name="Shape 39">
            <a:extLst>
              <a:ext uri="{FF2B5EF4-FFF2-40B4-BE49-F238E27FC236}">
                <a16:creationId xmlns:a16="http://schemas.microsoft.com/office/drawing/2014/main" id="{D23F7940-4D02-4E07-AABA-0DB409BD3340}"/>
              </a:ext>
            </a:extLst>
          </p:cNvPr>
          <p:cNvSpPr>
            <a:spLocks noGrp="1"/>
          </p:cNvSpPr>
          <p:nvPr/>
        </p:nvSpPr>
        <p:spPr>
          <a:xfrm>
            <a:off x="10727887" y="2442300"/>
            <a:ext cx="5477" cy="21407"/>
          </a:xfrm>
          <a:prstGeom prst="line">
            <a:avLst/>
          </a:prstGeom>
          <a:noFill/>
          <a:ln w="22860">
            <a:solidFill>
              <a:srgbClr val="0D1117"/>
            </a:solidFill>
            <a:prstDash val="solid"/>
          </a:ln>
        </p:spPr>
        <p:txBody>
          <a:bodyPr/>
          <a:lstStyle/>
          <a:p>
            <a:endParaRPr lang="en-US"/>
          </a:p>
        </p:txBody>
      </p:sp>
      <p:sp>
        <p:nvSpPr>
          <p:cNvPr id="42" name="Shape 40">
            <a:extLst>
              <a:ext uri="{FF2B5EF4-FFF2-40B4-BE49-F238E27FC236}">
                <a16:creationId xmlns:a16="http://schemas.microsoft.com/office/drawing/2014/main" id="{1372FAA4-B220-40DF-B937-D53047A1B954}"/>
              </a:ext>
            </a:extLst>
          </p:cNvPr>
          <p:cNvSpPr>
            <a:spLocks noGrp="1"/>
          </p:cNvSpPr>
          <p:nvPr/>
        </p:nvSpPr>
        <p:spPr>
          <a:xfrm flipV="1">
            <a:off x="10508147" y="2442300"/>
            <a:ext cx="5477" cy="21407"/>
          </a:xfrm>
          <a:prstGeom prst="line">
            <a:avLst/>
          </a:prstGeom>
          <a:noFill/>
          <a:ln w="22860">
            <a:solidFill>
              <a:srgbClr val="0D1117"/>
            </a:solidFill>
            <a:prstDash val="solid"/>
          </a:ln>
        </p:spPr>
        <p:txBody>
          <a:bodyPr/>
          <a:lstStyle/>
          <a:p>
            <a:endParaRPr lang="en-US"/>
          </a:p>
        </p:txBody>
      </p:sp>
      <p:sp>
        <p:nvSpPr>
          <p:cNvPr id="43" name="Shape 41">
            <a:extLst>
              <a:ext uri="{FF2B5EF4-FFF2-40B4-BE49-F238E27FC236}">
                <a16:creationId xmlns:a16="http://schemas.microsoft.com/office/drawing/2014/main" id="{40D2C2AE-37BB-4F4E-81B7-C7ACE2134AA2}"/>
              </a:ext>
            </a:extLst>
          </p:cNvPr>
          <p:cNvSpPr>
            <a:spLocks noGrp="1"/>
          </p:cNvSpPr>
          <p:nvPr/>
        </p:nvSpPr>
        <p:spPr>
          <a:xfrm>
            <a:off x="10513625" y="2442300"/>
            <a:ext cx="214262" cy="914"/>
          </a:xfrm>
          <a:prstGeom prst="line">
            <a:avLst/>
          </a:prstGeom>
          <a:noFill/>
          <a:ln w="15240">
            <a:solidFill>
              <a:srgbClr val="0D1117"/>
            </a:solidFill>
            <a:prstDash val="solid"/>
          </a:ln>
        </p:spPr>
        <p:txBody>
          <a:bodyPr/>
          <a:lstStyle/>
          <a:p>
            <a:endParaRPr lang="en-US"/>
          </a:p>
        </p:txBody>
      </p:sp>
      <p:sp>
        <p:nvSpPr>
          <p:cNvPr id="44" name="Shape 42">
            <a:extLst>
              <a:ext uri="{FF2B5EF4-FFF2-40B4-BE49-F238E27FC236}">
                <a16:creationId xmlns:a16="http://schemas.microsoft.com/office/drawing/2014/main" id="{BFFB3186-29C3-44C7-B3F9-F0EB69B29ED0}"/>
              </a:ext>
            </a:extLst>
          </p:cNvPr>
          <p:cNvSpPr>
            <a:spLocks noGrp="1"/>
          </p:cNvSpPr>
          <p:nvPr/>
        </p:nvSpPr>
        <p:spPr>
          <a:xfrm flipV="1">
            <a:off x="10719712" y="2463707"/>
            <a:ext cx="13653" cy="21407"/>
          </a:xfrm>
          <a:prstGeom prst="line">
            <a:avLst/>
          </a:prstGeom>
          <a:noFill/>
          <a:ln w="22860">
            <a:solidFill>
              <a:srgbClr val="0D1117"/>
            </a:solidFill>
            <a:prstDash val="solid"/>
          </a:ln>
        </p:spPr>
        <p:txBody>
          <a:bodyPr/>
          <a:lstStyle/>
          <a:p>
            <a:endParaRPr lang="en-US"/>
          </a:p>
        </p:txBody>
      </p:sp>
      <p:sp>
        <p:nvSpPr>
          <p:cNvPr id="45" name="Shape 43">
            <a:extLst>
              <a:ext uri="{FF2B5EF4-FFF2-40B4-BE49-F238E27FC236}">
                <a16:creationId xmlns:a16="http://schemas.microsoft.com/office/drawing/2014/main" id="{9ADEF3B9-4AAB-4A0D-B24A-0F2F44759EA7}"/>
              </a:ext>
            </a:extLst>
          </p:cNvPr>
          <p:cNvSpPr>
            <a:spLocks noGrp="1"/>
          </p:cNvSpPr>
          <p:nvPr/>
        </p:nvSpPr>
        <p:spPr>
          <a:xfrm>
            <a:off x="10508147" y="2463707"/>
            <a:ext cx="13653" cy="21407"/>
          </a:xfrm>
          <a:prstGeom prst="line">
            <a:avLst/>
          </a:prstGeom>
          <a:noFill/>
          <a:ln w="22860">
            <a:solidFill>
              <a:srgbClr val="0D1117"/>
            </a:solidFill>
            <a:prstDash val="solid"/>
          </a:ln>
        </p:spPr>
        <p:txBody>
          <a:bodyPr/>
          <a:lstStyle/>
          <a:p>
            <a:endParaRPr lang="en-US"/>
          </a:p>
        </p:txBody>
      </p:sp>
      <p:sp>
        <p:nvSpPr>
          <p:cNvPr id="46" name="Shape 44">
            <a:extLst>
              <a:ext uri="{FF2B5EF4-FFF2-40B4-BE49-F238E27FC236}">
                <a16:creationId xmlns:a16="http://schemas.microsoft.com/office/drawing/2014/main" id="{A40A40C6-ADAE-4C36-9ACB-AE4D1C5BAC7A}"/>
              </a:ext>
            </a:extLst>
          </p:cNvPr>
          <p:cNvSpPr>
            <a:spLocks noGrp="1"/>
          </p:cNvSpPr>
          <p:nvPr/>
        </p:nvSpPr>
        <p:spPr>
          <a:xfrm flipV="1">
            <a:off x="10689249" y="2485114"/>
            <a:ext cx="30463" cy="21407"/>
          </a:xfrm>
          <a:prstGeom prst="line">
            <a:avLst/>
          </a:prstGeom>
          <a:noFill/>
          <a:ln w="22860">
            <a:solidFill>
              <a:srgbClr val="0D1117"/>
            </a:solidFill>
            <a:prstDash val="solid"/>
          </a:ln>
        </p:spPr>
        <p:txBody>
          <a:bodyPr/>
          <a:lstStyle/>
          <a:p>
            <a:endParaRPr lang="en-US"/>
          </a:p>
        </p:txBody>
      </p:sp>
      <p:sp>
        <p:nvSpPr>
          <p:cNvPr id="47" name="Shape 45">
            <a:extLst>
              <a:ext uri="{FF2B5EF4-FFF2-40B4-BE49-F238E27FC236}">
                <a16:creationId xmlns:a16="http://schemas.microsoft.com/office/drawing/2014/main" id="{5C81ED97-EC49-4918-A1DF-5DB0B2F0FCA1}"/>
              </a:ext>
            </a:extLst>
          </p:cNvPr>
          <p:cNvSpPr>
            <a:spLocks noGrp="1"/>
          </p:cNvSpPr>
          <p:nvPr/>
        </p:nvSpPr>
        <p:spPr>
          <a:xfrm>
            <a:off x="10521800" y="2485114"/>
            <a:ext cx="30463" cy="21407"/>
          </a:xfrm>
          <a:prstGeom prst="line">
            <a:avLst/>
          </a:prstGeom>
          <a:noFill/>
          <a:ln w="22860">
            <a:solidFill>
              <a:srgbClr val="0D1117"/>
            </a:solidFill>
            <a:prstDash val="solid"/>
          </a:ln>
        </p:spPr>
        <p:txBody>
          <a:bodyPr/>
          <a:lstStyle/>
          <a:p>
            <a:endParaRPr lang="en-US"/>
          </a:p>
        </p:txBody>
      </p:sp>
      <p:sp>
        <p:nvSpPr>
          <p:cNvPr id="48" name="Shape 46">
            <a:extLst>
              <a:ext uri="{FF2B5EF4-FFF2-40B4-BE49-F238E27FC236}">
                <a16:creationId xmlns:a16="http://schemas.microsoft.com/office/drawing/2014/main" id="{54BFB319-F3DB-4AAB-976B-640E13117BC2}"/>
              </a:ext>
            </a:extLst>
          </p:cNvPr>
          <p:cNvSpPr>
            <a:spLocks noGrp="1"/>
          </p:cNvSpPr>
          <p:nvPr/>
        </p:nvSpPr>
        <p:spPr>
          <a:xfrm flipV="1">
            <a:off x="10647150" y="2506521"/>
            <a:ext cx="42099" cy="21407"/>
          </a:xfrm>
          <a:prstGeom prst="line">
            <a:avLst/>
          </a:prstGeom>
          <a:noFill/>
          <a:ln w="22860">
            <a:solidFill>
              <a:srgbClr val="0D1117"/>
            </a:solidFill>
            <a:prstDash val="solid"/>
          </a:ln>
        </p:spPr>
        <p:txBody>
          <a:bodyPr/>
          <a:lstStyle/>
          <a:p>
            <a:endParaRPr lang="en-US"/>
          </a:p>
        </p:txBody>
      </p:sp>
      <p:sp>
        <p:nvSpPr>
          <p:cNvPr id="49" name="Shape 47">
            <a:extLst>
              <a:ext uri="{FF2B5EF4-FFF2-40B4-BE49-F238E27FC236}">
                <a16:creationId xmlns:a16="http://schemas.microsoft.com/office/drawing/2014/main" id="{23F07DF0-02BF-4234-ABD8-6436548D38EE}"/>
              </a:ext>
            </a:extLst>
          </p:cNvPr>
          <p:cNvSpPr>
            <a:spLocks noGrp="1"/>
          </p:cNvSpPr>
          <p:nvPr/>
        </p:nvSpPr>
        <p:spPr>
          <a:xfrm>
            <a:off x="10552263" y="2506521"/>
            <a:ext cx="42099" cy="21407"/>
          </a:xfrm>
          <a:prstGeom prst="line">
            <a:avLst/>
          </a:prstGeom>
          <a:noFill/>
          <a:ln w="22860">
            <a:solidFill>
              <a:srgbClr val="0D1117"/>
            </a:solidFill>
            <a:prstDash val="solid"/>
          </a:ln>
        </p:spPr>
        <p:txBody>
          <a:bodyPr/>
          <a:lstStyle/>
          <a:p>
            <a:endParaRPr lang="en-US"/>
          </a:p>
        </p:txBody>
      </p:sp>
      <p:sp>
        <p:nvSpPr>
          <p:cNvPr id="50" name="Shape 48">
            <a:extLst>
              <a:ext uri="{FF2B5EF4-FFF2-40B4-BE49-F238E27FC236}">
                <a16:creationId xmlns:a16="http://schemas.microsoft.com/office/drawing/2014/main" id="{918954F4-6F18-41F8-984B-A07351A9D27F}"/>
              </a:ext>
            </a:extLst>
          </p:cNvPr>
          <p:cNvSpPr>
            <a:spLocks noGrp="1"/>
          </p:cNvSpPr>
          <p:nvPr/>
        </p:nvSpPr>
        <p:spPr>
          <a:xfrm>
            <a:off x="10552263" y="2506521"/>
            <a:ext cx="136986" cy="914"/>
          </a:xfrm>
          <a:prstGeom prst="line">
            <a:avLst/>
          </a:prstGeom>
          <a:noFill/>
          <a:ln w="15240">
            <a:solidFill>
              <a:srgbClr val="0D1117"/>
            </a:solidFill>
            <a:prstDash val="solid"/>
          </a:ln>
        </p:spPr>
        <p:txBody>
          <a:bodyPr/>
          <a:lstStyle/>
          <a:p>
            <a:endParaRPr lang="en-US"/>
          </a:p>
        </p:txBody>
      </p:sp>
      <p:sp>
        <p:nvSpPr>
          <p:cNvPr id="51" name="Shape 49">
            <a:extLst>
              <a:ext uri="{FF2B5EF4-FFF2-40B4-BE49-F238E27FC236}">
                <a16:creationId xmlns:a16="http://schemas.microsoft.com/office/drawing/2014/main" id="{458D843D-1CBC-4264-8EB3-8AB4E68F7B88}"/>
              </a:ext>
            </a:extLst>
          </p:cNvPr>
          <p:cNvSpPr>
            <a:spLocks noGrp="1"/>
          </p:cNvSpPr>
          <p:nvPr/>
        </p:nvSpPr>
        <p:spPr>
          <a:xfrm flipV="1">
            <a:off x="10600568" y="2527927"/>
            <a:ext cx="46583" cy="21407"/>
          </a:xfrm>
          <a:prstGeom prst="line">
            <a:avLst/>
          </a:prstGeom>
          <a:noFill/>
          <a:ln w="22860">
            <a:solidFill>
              <a:srgbClr val="0D1117"/>
            </a:solidFill>
            <a:prstDash val="solid"/>
          </a:ln>
        </p:spPr>
        <p:txBody>
          <a:bodyPr/>
          <a:lstStyle/>
          <a:p>
            <a:endParaRPr lang="en-US"/>
          </a:p>
        </p:txBody>
      </p:sp>
      <p:sp>
        <p:nvSpPr>
          <p:cNvPr id="52" name="Shape 50">
            <a:extLst>
              <a:ext uri="{FF2B5EF4-FFF2-40B4-BE49-F238E27FC236}">
                <a16:creationId xmlns:a16="http://schemas.microsoft.com/office/drawing/2014/main" id="{F51676FE-2CF0-4324-A297-C4BCA4567ED2}"/>
              </a:ext>
            </a:extLst>
          </p:cNvPr>
          <p:cNvSpPr>
            <a:spLocks noGrp="1"/>
          </p:cNvSpPr>
          <p:nvPr/>
        </p:nvSpPr>
        <p:spPr>
          <a:xfrm>
            <a:off x="10594362" y="2527927"/>
            <a:ext cx="46583" cy="21407"/>
          </a:xfrm>
          <a:prstGeom prst="line">
            <a:avLst/>
          </a:prstGeom>
          <a:noFill/>
          <a:ln w="22860">
            <a:solidFill>
              <a:srgbClr val="0D1117"/>
            </a:solidFill>
            <a:prstDash val="solid"/>
          </a:ln>
        </p:spPr>
        <p:txBody>
          <a:bodyPr/>
          <a:lstStyle/>
          <a:p>
            <a:endParaRPr lang="en-US"/>
          </a:p>
        </p:txBody>
      </p:sp>
      <p:sp>
        <p:nvSpPr>
          <p:cNvPr id="53" name="Shape 51">
            <a:extLst>
              <a:ext uri="{FF2B5EF4-FFF2-40B4-BE49-F238E27FC236}">
                <a16:creationId xmlns:a16="http://schemas.microsoft.com/office/drawing/2014/main" id="{95B138D8-E51B-4A31-A976-F8E36947B03C}"/>
              </a:ext>
            </a:extLst>
          </p:cNvPr>
          <p:cNvSpPr>
            <a:spLocks noGrp="1"/>
          </p:cNvSpPr>
          <p:nvPr/>
        </p:nvSpPr>
        <p:spPr>
          <a:xfrm flipV="1">
            <a:off x="10557415" y="2549334"/>
            <a:ext cx="43153" cy="21407"/>
          </a:xfrm>
          <a:prstGeom prst="line">
            <a:avLst/>
          </a:prstGeom>
          <a:noFill/>
          <a:ln w="22860">
            <a:solidFill>
              <a:srgbClr val="0D1117"/>
            </a:solidFill>
            <a:prstDash val="solid"/>
          </a:ln>
        </p:spPr>
        <p:txBody>
          <a:bodyPr/>
          <a:lstStyle/>
          <a:p>
            <a:endParaRPr lang="en-US"/>
          </a:p>
        </p:txBody>
      </p:sp>
      <p:sp>
        <p:nvSpPr>
          <p:cNvPr id="54" name="Shape 52">
            <a:extLst>
              <a:ext uri="{FF2B5EF4-FFF2-40B4-BE49-F238E27FC236}">
                <a16:creationId xmlns:a16="http://schemas.microsoft.com/office/drawing/2014/main" id="{DE6974B5-6812-4178-BDF5-87264AC659D5}"/>
              </a:ext>
            </a:extLst>
          </p:cNvPr>
          <p:cNvSpPr>
            <a:spLocks noGrp="1"/>
          </p:cNvSpPr>
          <p:nvPr/>
        </p:nvSpPr>
        <p:spPr>
          <a:xfrm>
            <a:off x="10640944" y="2549334"/>
            <a:ext cx="43153" cy="21407"/>
          </a:xfrm>
          <a:prstGeom prst="line">
            <a:avLst/>
          </a:prstGeom>
          <a:noFill/>
          <a:ln w="22860">
            <a:solidFill>
              <a:srgbClr val="0D1117"/>
            </a:solidFill>
            <a:prstDash val="solid"/>
          </a:ln>
        </p:spPr>
        <p:txBody>
          <a:bodyPr/>
          <a:lstStyle/>
          <a:p>
            <a:endParaRPr lang="en-US"/>
          </a:p>
        </p:txBody>
      </p:sp>
      <p:sp>
        <p:nvSpPr>
          <p:cNvPr id="55" name="Shape 53">
            <a:extLst>
              <a:ext uri="{FF2B5EF4-FFF2-40B4-BE49-F238E27FC236}">
                <a16:creationId xmlns:a16="http://schemas.microsoft.com/office/drawing/2014/main" id="{D161F18B-DFFB-4A7D-8095-31B2E7AA0552}"/>
              </a:ext>
            </a:extLst>
          </p:cNvPr>
          <p:cNvSpPr>
            <a:spLocks noGrp="1"/>
          </p:cNvSpPr>
          <p:nvPr/>
        </p:nvSpPr>
        <p:spPr>
          <a:xfrm flipV="1">
            <a:off x="10525022" y="2570741"/>
            <a:ext cx="32393" cy="21407"/>
          </a:xfrm>
          <a:prstGeom prst="line">
            <a:avLst/>
          </a:prstGeom>
          <a:noFill/>
          <a:ln w="22860">
            <a:solidFill>
              <a:srgbClr val="0D1117"/>
            </a:solidFill>
            <a:prstDash val="solid"/>
          </a:ln>
        </p:spPr>
        <p:txBody>
          <a:bodyPr/>
          <a:lstStyle/>
          <a:p>
            <a:endParaRPr lang="en-US"/>
          </a:p>
        </p:txBody>
      </p:sp>
      <p:sp>
        <p:nvSpPr>
          <p:cNvPr id="56" name="Shape 54">
            <a:extLst>
              <a:ext uri="{FF2B5EF4-FFF2-40B4-BE49-F238E27FC236}">
                <a16:creationId xmlns:a16="http://schemas.microsoft.com/office/drawing/2014/main" id="{E332486F-75C5-4853-A367-BA937AD72F0F}"/>
              </a:ext>
            </a:extLst>
          </p:cNvPr>
          <p:cNvSpPr>
            <a:spLocks noGrp="1"/>
          </p:cNvSpPr>
          <p:nvPr/>
        </p:nvSpPr>
        <p:spPr>
          <a:xfrm>
            <a:off x="10684097" y="2570741"/>
            <a:ext cx="32393" cy="21407"/>
          </a:xfrm>
          <a:prstGeom prst="line">
            <a:avLst/>
          </a:prstGeom>
          <a:noFill/>
          <a:ln w="22860">
            <a:solidFill>
              <a:srgbClr val="0D1117"/>
            </a:solidFill>
            <a:prstDash val="solid"/>
          </a:ln>
        </p:spPr>
        <p:txBody>
          <a:bodyPr/>
          <a:lstStyle/>
          <a:p>
            <a:endParaRPr lang="en-US"/>
          </a:p>
        </p:txBody>
      </p:sp>
      <p:sp>
        <p:nvSpPr>
          <p:cNvPr id="57" name="Shape 55">
            <a:extLst>
              <a:ext uri="{FF2B5EF4-FFF2-40B4-BE49-F238E27FC236}">
                <a16:creationId xmlns:a16="http://schemas.microsoft.com/office/drawing/2014/main" id="{2EDCBBFC-E6D7-47E0-BDFD-1E45002E2430}"/>
              </a:ext>
            </a:extLst>
          </p:cNvPr>
          <p:cNvSpPr>
            <a:spLocks noGrp="1"/>
          </p:cNvSpPr>
          <p:nvPr/>
        </p:nvSpPr>
        <p:spPr>
          <a:xfrm>
            <a:off x="10557415" y="2570741"/>
            <a:ext cx="126682" cy="914"/>
          </a:xfrm>
          <a:prstGeom prst="line">
            <a:avLst/>
          </a:prstGeom>
          <a:noFill/>
          <a:ln w="15240">
            <a:solidFill>
              <a:srgbClr val="0D1117"/>
            </a:solidFill>
            <a:prstDash val="solid"/>
          </a:ln>
        </p:spPr>
        <p:txBody>
          <a:bodyPr/>
          <a:lstStyle/>
          <a:p>
            <a:endParaRPr lang="en-US"/>
          </a:p>
        </p:txBody>
      </p:sp>
      <p:sp>
        <p:nvSpPr>
          <p:cNvPr id="58" name="Shape 56">
            <a:extLst>
              <a:ext uri="{FF2B5EF4-FFF2-40B4-BE49-F238E27FC236}">
                <a16:creationId xmlns:a16="http://schemas.microsoft.com/office/drawing/2014/main" id="{82BE957C-1C1D-487F-BCD1-0540A913CA10}"/>
              </a:ext>
            </a:extLst>
          </p:cNvPr>
          <p:cNvSpPr>
            <a:spLocks noGrp="1"/>
          </p:cNvSpPr>
          <p:nvPr/>
        </p:nvSpPr>
        <p:spPr>
          <a:xfrm flipV="1">
            <a:off x="10508893" y="2592148"/>
            <a:ext cx="16129" cy="21407"/>
          </a:xfrm>
          <a:prstGeom prst="line">
            <a:avLst/>
          </a:prstGeom>
          <a:noFill/>
          <a:ln w="22860">
            <a:solidFill>
              <a:srgbClr val="0D1117"/>
            </a:solidFill>
            <a:prstDash val="solid"/>
          </a:ln>
        </p:spPr>
        <p:txBody>
          <a:bodyPr/>
          <a:lstStyle/>
          <a:p>
            <a:endParaRPr lang="en-US"/>
          </a:p>
        </p:txBody>
      </p:sp>
      <p:sp>
        <p:nvSpPr>
          <p:cNvPr id="59" name="Shape 57">
            <a:extLst>
              <a:ext uri="{FF2B5EF4-FFF2-40B4-BE49-F238E27FC236}">
                <a16:creationId xmlns:a16="http://schemas.microsoft.com/office/drawing/2014/main" id="{715CBDD9-EDE2-4370-B432-22FB864B2DC8}"/>
              </a:ext>
            </a:extLst>
          </p:cNvPr>
          <p:cNvSpPr>
            <a:spLocks noGrp="1"/>
          </p:cNvSpPr>
          <p:nvPr/>
        </p:nvSpPr>
        <p:spPr>
          <a:xfrm>
            <a:off x="10716490" y="2592148"/>
            <a:ext cx="16129" cy="21407"/>
          </a:xfrm>
          <a:prstGeom prst="line">
            <a:avLst/>
          </a:prstGeom>
          <a:noFill/>
          <a:ln w="22860">
            <a:solidFill>
              <a:srgbClr val="0D1117"/>
            </a:solidFill>
            <a:prstDash val="solid"/>
          </a:ln>
        </p:spPr>
        <p:txBody>
          <a:bodyPr/>
          <a:lstStyle/>
          <a:p>
            <a:endParaRPr lang="en-US"/>
          </a:p>
        </p:txBody>
      </p:sp>
      <p:sp>
        <p:nvSpPr>
          <p:cNvPr id="60" name="Shape 58">
            <a:extLst>
              <a:ext uri="{FF2B5EF4-FFF2-40B4-BE49-F238E27FC236}">
                <a16:creationId xmlns:a16="http://schemas.microsoft.com/office/drawing/2014/main" id="{79E664D2-FD8E-41C6-923F-41F4A463C41D}"/>
              </a:ext>
            </a:extLst>
          </p:cNvPr>
          <p:cNvSpPr>
            <a:spLocks noGrp="1"/>
          </p:cNvSpPr>
          <p:nvPr/>
        </p:nvSpPr>
        <p:spPr>
          <a:xfrm>
            <a:off x="10508893" y="2613554"/>
            <a:ext cx="2874" cy="21407"/>
          </a:xfrm>
          <a:prstGeom prst="line">
            <a:avLst/>
          </a:prstGeom>
          <a:noFill/>
          <a:ln w="22860">
            <a:solidFill>
              <a:srgbClr val="0D1117"/>
            </a:solidFill>
            <a:prstDash val="solid"/>
          </a:ln>
        </p:spPr>
        <p:txBody>
          <a:bodyPr/>
          <a:lstStyle/>
          <a:p>
            <a:endParaRPr lang="en-US"/>
          </a:p>
        </p:txBody>
      </p:sp>
      <p:sp>
        <p:nvSpPr>
          <p:cNvPr id="61" name="Shape 59">
            <a:extLst>
              <a:ext uri="{FF2B5EF4-FFF2-40B4-BE49-F238E27FC236}">
                <a16:creationId xmlns:a16="http://schemas.microsoft.com/office/drawing/2014/main" id="{301A17F2-6E32-4A49-81C7-ADE60F2C7CD8}"/>
              </a:ext>
            </a:extLst>
          </p:cNvPr>
          <p:cNvSpPr>
            <a:spLocks noGrp="1"/>
          </p:cNvSpPr>
          <p:nvPr/>
        </p:nvSpPr>
        <p:spPr>
          <a:xfrm flipV="1">
            <a:off x="10729745" y="2613554"/>
            <a:ext cx="2874" cy="21407"/>
          </a:xfrm>
          <a:prstGeom prst="line">
            <a:avLst/>
          </a:prstGeom>
          <a:noFill/>
          <a:ln w="22860">
            <a:solidFill>
              <a:srgbClr val="0D1117"/>
            </a:solidFill>
            <a:prstDash val="solid"/>
          </a:ln>
        </p:spPr>
        <p:txBody>
          <a:bodyPr/>
          <a:lstStyle/>
          <a:p>
            <a:endParaRPr lang="en-US"/>
          </a:p>
        </p:txBody>
      </p:sp>
      <p:sp>
        <p:nvSpPr>
          <p:cNvPr id="62" name="Shape 60">
            <a:extLst>
              <a:ext uri="{FF2B5EF4-FFF2-40B4-BE49-F238E27FC236}">
                <a16:creationId xmlns:a16="http://schemas.microsoft.com/office/drawing/2014/main" id="{29F8ABFC-D062-4537-94AF-9DE1DAE52946}"/>
              </a:ext>
            </a:extLst>
          </p:cNvPr>
          <p:cNvSpPr>
            <a:spLocks noGrp="1"/>
          </p:cNvSpPr>
          <p:nvPr/>
        </p:nvSpPr>
        <p:spPr>
          <a:xfrm>
            <a:off x="10511767" y="2634961"/>
            <a:ext cx="21389" cy="21407"/>
          </a:xfrm>
          <a:prstGeom prst="line">
            <a:avLst/>
          </a:prstGeom>
          <a:noFill/>
          <a:ln w="22860">
            <a:solidFill>
              <a:srgbClr val="0D1117"/>
            </a:solidFill>
            <a:prstDash val="solid"/>
          </a:ln>
        </p:spPr>
        <p:txBody>
          <a:bodyPr/>
          <a:lstStyle/>
          <a:p>
            <a:endParaRPr lang="en-US"/>
          </a:p>
        </p:txBody>
      </p:sp>
      <p:sp>
        <p:nvSpPr>
          <p:cNvPr id="63" name="Shape 61">
            <a:extLst>
              <a:ext uri="{FF2B5EF4-FFF2-40B4-BE49-F238E27FC236}">
                <a16:creationId xmlns:a16="http://schemas.microsoft.com/office/drawing/2014/main" id="{69F49C97-C140-4128-8AAA-672B292F36B0}"/>
              </a:ext>
            </a:extLst>
          </p:cNvPr>
          <p:cNvSpPr>
            <a:spLocks noGrp="1"/>
          </p:cNvSpPr>
          <p:nvPr/>
        </p:nvSpPr>
        <p:spPr>
          <a:xfrm flipV="1">
            <a:off x="10708356" y="2634961"/>
            <a:ext cx="21389" cy="21407"/>
          </a:xfrm>
          <a:prstGeom prst="line">
            <a:avLst/>
          </a:prstGeom>
          <a:noFill/>
          <a:ln w="22860">
            <a:solidFill>
              <a:srgbClr val="0D1117"/>
            </a:solidFill>
            <a:prstDash val="solid"/>
          </a:ln>
        </p:spPr>
        <p:txBody>
          <a:bodyPr/>
          <a:lstStyle/>
          <a:p>
            <a:endParaRPr lang="en-US"/>
          </a:p>
        </p:txBody>
      </p:sp>
      <p:sp>
        <p:nvSpPr>
          <p:cNvPr id="64" name="Shape 62">
            <a:extLst>
              <a:ext uri="{FF2B5EF4-FFF2-40B4-BE49-F238E27FC236}">
                <a16:creationId xmlns:a16="http://schemas.microsoft.com/office/drawing/2014/main" id="{2F7C1637-D620-47FF-8EC2-0B5D34A36201}"/>
              </a:ext>
            </a:extLst>
          </p:cNvPr>
          <p:cNvSpPr>
            <a:spLocks noGrp="1"/>
          </p:cNvSpPr>
          <p:nvPr/>
        </p:nvSpPr>
        <p:spPr>
          <a:xfrm>
            <a:off x="10511767" y="2634961"/>
            <a:ext cx="217978" cy="914"/>
          </a:xfrm>
          <a:prstGeom prst="line">
            <a:avLst/>
          </a:prstGeom>
          <a:noFill/>
          <a:ln w="15240">
            <a:solidFill>
              <a:srgbClr val="0D1117"/>
            </a:solidFill>
            <a:prstDash val="solid"/>
          </a:ln>
        </p:spPr>
        <p:txBody>
          <a:bodyPr/>
          <a:lstStyle/>
          <a:p>
            <a:endParaRPr lang="en-US"/>
          </a:p>
        </p:txBody>
      </p:sp>
      <p:sp>
        <p:nvSpPr>
          <p:cNvPr id="65" name="Shape 63">
            <a:extLst>
              <a:ext uri="{FF2B5EF4-FFF2-40B4-BE49-F238E27FC236}">
                <a16:creationId xmlns:a16="http://schemas.microsoft.com/office/drawing/2014/main" id="{58CAD912-102E-4FD7-BE8E-AE16C3E16DF3}"/>
              </a:ext>
            </a:extLst>
          </p:cNvPr>
          <p:cNvSpPr>
            <a:spLocks noGrp="1"/>
          </p:cNvSpPr>
          <p:nvPr/>
        </p:nvSpPr>
        <p:spPr>
          <a:xfrm>
            <a:off x="10533156" y="2656368"/>
            <a:ext cx="36270" cy="21407"/>
          </a:xfrm>
          <a:prstGeom prst="line">
            <a:avLst/>
          </a:prstGeom>
          <a:noFill/>
          <a:ln w="22860">
            <a:solidFill>
              <a:srgbClr val="0D1117"/>
            </a:solidFill>
            <a:prstDash val="solid"/>
          </a:ln>
        </p:spPr>
        <p:txBody>
          <a:bodyPr/>
          <a:lstStyle/>
          <a:p>
            <a:endParaRPr lang="en-US"/>
          </a:p>
        </p:txBody>
      </p:sp>
      <p:sp>
        <p:nvSpPr>
          <p:cNvPr id="66" name="Shape 64">
            <a:extLst>
              <a:ext uri="{FF2B5EF4-FFF2-40B4-BE49-F238E27FC236}">
                <a16:creationId xmlns:a16="http://schemas.microsoft.com/office/drawing/2014/main" id="{0ABEB365-78B5-4B10-B878-AC5C5955D53E}"/>
              </a:ext>
            </a:extLst>
          </p:cNvPr>
          <p:cNvSpPr>
            <a:spLocks noGrp="1"/>
          </p:cNvSpPr>
          <p:nvPr/>
        </p:nvSpPr>
        <p:spPr>
          <a:xfrm flipV="1">
            <a:off x="10672086" y="2656368"/>
            <a:ext cx="36270" cy="21407"/>
          </a:xfrm>
          <a:prstGeom prst="line">
            <a:avLst/>
          </a:prstGeom>
          <a:noFill/>
          <a:ln w="22860">
            <a:solidFill>
              <a:srgbClr val="0D1117"/>
            </a:solidFill>
            <a:prstDash val="solid"/>
          </a:ln>
        </p:spPr>
        <p:txBody>
          <a:bodyPr/>
          <a:lstStyle/>
          <a:p>
            <a:endParaRPr lang="en-US"/>
          </a:p>
        </p:txBody>
      </p:sp>
      <p:sp>
        <p:nvSpPr>
          <p:cNvPr id="67" name="Shape 65">
            <a:extLst>
              <a:ext uri="{FF2B5EF4-FFF2-40B4-BE49-F238E27FC236}">
                <a16:creationId xmlns:a16="http://schemas.microsoft.com/office/drawing/2014/main" id="{C76E4275-8C90-4F33-A132-D18C4E919560}"/>
              </a:ext>
            </a:extLst>
          </p:cNvPr>
          <p:cNvSpPr>
            <a:spLocks noGrp="1"/>
          </p:cNvSpPr>
          <p:nvPr/>
        </p:nvSpPr>
        <p:spPr>
          <a:xfrm>
            <a:off x="10569426" y="2677775"/>
            <a:ext cx="44990" cy="21407"/>
          </a:xfrm>
          <a:prstGeom prst="line">
            <a:avLst/>
          </a:prstGeom>
          <a:noFill/>
          <a:ln w="22860">
            <a:solidFill>
              <a:srgbClr val="0D1117"/>
            </a:solidFill>
            <a:prstDash val="solid"/>
          </a:ln>
        </p:spPr>
        <p:txBody>
          <a:bodyPr/>
          <a:lstStyle/>
          <a:p>
            <a:endParaRPr lang="en-US"/>
          </a:p>
        </p:txBody>
      </p:sp>
      <p:sp>
        <p:nvSpPr>
          <p:cNvPr id="68" name="Shape 66">
            <a:extLst>
              <a:ext uri="{FF2B5EF4-FFF2-40B4-BE49-F238E27FC236}">
                <a16:creationId xmlns:a16="http://schemas.microsoft.com/office/drawing/2014/main" id="{F27BD3ED-684A-4A2B-ACF5-C53BC52E661C}"/>
              </a:ext>
            </a:extLst>
          </p:cNvPr>
          <p:cNvSpPr>
            <a:spLocks noGrp="1"/>
          </p:cNvSpPr>
          <p:nvPr/>
        </p:nvSpPr>
        <p:spPr>
          <a:xfrm flipV="1">
            <a:off x="10627096" y="2677775"/>
            <a:ext cx="44990" cy="21407"/>
          </a:xfrm>
          <a:prstGeom prst="line">
            <a:avLst/>
          </a:prstGeom>
          <a:noFill/>
          <a:ln w="22860">
            <a:solidFill>
              <a:srgbClr val="0D1117"/>
            </a:solidFill>
            <a:prstDash val="solid"/>
          </a:ln>
        </p:spPr>
        <p:txBody>
          <a:bodyPr/>
          <a:lstStyle/>
          <a:p>
            <a:endParaRPr lang="en-US"/>
          </a:p>
        </p:txBody>
      </p:sp>
      <p:sp>
        <p:nvSpPr>
          <p:cNvPr id="69" name="Shape 67">
            <a:extLst>
              <a:ext uri="{FF2B5EF4-FFF2-40B4-BE49-F238E27FC236}">
                <a16:creationId xmlns:a16="http://schemas.microsoft.com/office/drawing/2014/main" id="{89A21C35-6F25-42A2-98F8-243F5856A9C3}"/>
              </a:ext>
            </a:extLst>
          </p:cNvPr>
          <p:cNvSpPr>
            <a:spLocks noGrp="1"/>
          </p:cNvSpPr>
          <p:nvPr/>
        </p:nvSpPr>
        <p:spPr>
          <a:xfrm>
            <a:off x="10614416" y="2699181"/>
            <a:ext cx="46067" cy="21407"/>
          </a:xfrm>
          <a:prstGeom prst="line">
            <a:avLst/>
          </a:prstGeom>
          <a:noFill/>
          <a:ln w="22860">
            <a:solidFill>
              <a:srgbClr val="0D1117"/>
            </a:solidFill>
            <a:prstDash val="solid"/>
          </a:ln>
        </p:spPr>
        <p:txBody>
          <a:bodyPr/>
          <a:lstStyle/>
          <a:p>
            <a:endParaRPr lang="en-US"/>
          </a:p>
        </p:txBody>
      </p:sp>
      <p:sp>
        <p:nvSpPr>
          <p:cNvPr id="70" name="Shape 68">
            <a:extLst>
              <a:ext uri="{FF2B5EF4-FFF2-40B4-BE49-F238E27FC236}">
                <a16:creationId xmlns:a16="http://schemas.microsoft.com/office/drawing/2014/main" id="{C2955067-E398-4E20-85EA-6AD759882947}"/>
              </a:ext>
            </a:extLst>
          </p:cNvPr>
          <p:cNvSpPr>
            <a:spLocks noGrp="1"/>
          </p:cNvSpPr>
          <p:nvPr/>
        </p:nvSpPr>
        <p:spPr>
          <a:xfrm flipV="1">
            <a:off x="10581028" y="2699181"/>
            <a:ext cx="46067" cy="21407"/>
          </a:xfrm>
          <a:prstGeom prst="line">
            <a:avLst/>
          </a:prstGeom>
          <a:noFill/>
          <a:ln w="22860">
            <a:solidFill>
              <a:srgbClr val="0D1117"/>
            </a:solidFill>
            <a:prstDash val="solid"/>
          </a:ln>
        </p:spPr>
        <p:txBody>
          <a:bodyPr/>
          <a:lstStyle/>
          <a:p>
            <a:endParaRPr lang="en-US"/>
          </a:p>
        </p:txBody>
      </p:sp>
      <p:sp>
        <p:nvSpPr>
          <p:cNvPr id="71" name="Shape 69">
            <a:extLst>
              <a:ext uri="{FF2B5EF4-FFF2-40B4-BE49-F238E27FC236}">
                <a16:creationId xmlns:a16="http://schemas.microsoft.com/office/drawing/2014/main" id="{8FBAC338-A9B7-4962-9F13-43A768DA416A}"/>
              </a:ext>
            </a:extLst>
          </p:cNvPr>
          <p:cNvSpPr>
            <a:spLocks noGrp="1"/>
          </p:cNvSpPr>
          <p:nvPr/>
        </p:nvSpPr>
        <p:spPr>
          <a:xfrm>
            <a:off x="10614416" y="2699181"/>
            <a:ext cx="12679" cy="914"/>
          </a:xfrm>
          <a:prstGeom prst="line">
            <a:avLst/>
          </a:prstGeom>
          <a:noFill/>
          <a:ln w="15240">
            <a:solidFill>
              <a:srgbClr val="0D1117"/>
            </a:solidFill>
            <a:prstDash val="solid"/>
          </a:ln>
        </p:spPr>
        <p:txBody>
          <a:bodyPr/>
          <a:lstStyle/>
          <a:p>
            <a:endParaRPr lang="en-US"/>
          </a:p>
        </p:txBody>
      </p:sp>
      <p:sp>
        <p:nvSpPr>
          <p:cNvPr id="72" name="Shape 70">
            <a:extLst>
              <a:ext uri="{FF2B5EF4-FFF2-40B4-BE49-F238E27FC236}">
                <a16:creationId xmlns:a16="http://schemas.microsoft.com/office/drawing/2014/main" id="{C04F21DA-23E7-46E3-91FF-29249CF3E77C}"/>
              </a:ext>
            </a:extLst>
          </p:cNvPr>
          <p:cNvSpPr>
            <a:spLocks noGrp="1"/>
          </p:cNvSpPr>
          <p:nvPr/>
        </p:nvSpPr>
        <p:spPr>
          <a:xfrm>
            <a:off x="10660484" y="2720588"/>
            <a:ext cx="39318" cy="21407"/>
          </a:xfrm>
          <a:prstGeom prst="line">
            <a:avLst/>
          </a:prstGeom>
          <a:noFill/>
          <a:ln w="22860">
            <a:solidFill>
              <a:srgbClr val="0D1117"/>
            </a:solidFill>
            <a:prstDash val="solid"/>
          </a:ln>
        </p:spPr>
        <p:txBody>
          <a:bodyPr/>
          <a:lstStyle/>
          <a:p>
            <a:endParaRPr lang="en-US"/>
          </a:p>
        </p:txBody>
      </p:sp>
      <p:sp>
        <p:nvSpPr>
          <p:cNvPr id="73" name="Shape 71">
            <a:extLst>
              <a:ext uri="{FF2B5EF4-FFF2-40B4-BE49-F238E27FC236}">
                <a16:creationId xmlns:a16="http://schemas.microsoft.com/office/drawing/2014/main" id="{90419230-A584-47D3-A087-02DBE9E2E932}"/>
              </a:ext>
            </a:extLst>
          </p:cNvPr>
          <p:cNvSpPr>
            <a:spLocks noGrp="1"/>
          </p:cNvSpPr>
          <p:nvPr/>
        </p:nvSpPr>
        <p:spPr>
          <a:xfrm flipV="1">
            <a:off x="10541710" y="2720588"/>
            <a:ext cx="39318" cy="21407"/>
          </a:xfrm>
          <a:prstGeom prst="line">
            <a:avLst/>
          </a:prstGeom>
          <a:noFill/>
          <a:ln w="22860">
            <a:solidFill>
              <a:srgbClr val="0D1117"/>
            </a:solidFill>
            <a:prstDash val="solid"/>
          </a:ln>
        </p:spPr>
        <p:txBody>
          <a:bodyPr/>
          <a:lstStyle/>
          <a:p>
            <a:endParaRPr lang="en-US"/>
          </a:p>
        </p:txBody>
      </p:sp>
      <p:sp>
        <p:nvSpPr>
          <p:cNvPr id="74" name="Shape 72">
            <a:extLst>
              <a:ext uri="{FF2B5EF4-FFF2-40B4-BE49-F238E27FC236}">
                <a16:creationId xmlns:a16="http://schemas.microsoft.com/office/drawing/2014/main" id="{86486491-93F2-40AA-953F-B1507497F407}"/>
              </a:ext>
            </a:extLst>
          </p:cNvPr>
          <p:cNvSpPr>
            <a:spLocks noGrp="1"/>
          </p:cNvSpPr>
          <p:nvPr/>
        </p:nvSpPr>
        <p:spPr>
          <a:xfrm>
            <a:off x="10699802" y="2741995"/>
            <a:ext cx="25890" cy="21407"/>
          </a:xfrm>
          <a:prstGeom prst="line">
            <a:avLst/>
          </a:prstGeom>
          <a:noFill/>
          <a:ln w="22860">
            <a:solidFill>
              <a:srgbClr val="0D1117"/>
            </a:solidFill>
            <a:prstDash val="solid"/>
          </a:ln>
        </p:spPr>
        <p:txBody>
          <a:bodyPr/>
          <a:lstStyle/>
          <a:p>
            <a:endParaRPr lang="en-US"/>
          </a:p>
        </p:txBody>
      </p:sp>
      <p:sp>
        <p:nvSpPr>
          <p:cNvPr id="75" name="Shape 73">
            <a:extLst>
              <a:ext uri="{FF2B5EF4-FFF2-40B4-BE49-F238E27FC236}">
                <a16:creationId xmlns:a16="http://schemas.microsoft.com/office/drawing/2014/main" id="{35069A68-E32D-420B-B1A7-630C70F9DFDB}"/>
              </a:ext>
            </a:extLst>
          </p:cNvPr>
          <p:cNvSpPr>
            <a:spLocks noGrp="1"/>
          </p:cNvSpPr>
          <p:nvPr/>
        </p:nvSpPr>
        <p:spPr>
          <a:xfrm flipV="1">
            <a:off x="10515820" y="2741995"/>
            <a:ext cx="25890" cy="21407"/>
          </a:xfrm>
          <a:prstGeom prst="line">
            <a:avLst/>
          </a:prstGeom>
          <a:noFill/>
          <a:ln w="22860">
            <a:solidFill>
              <a:srgbClr val="0D1117"/>
            </a:solidFill>
            <a:prstDash val="solid"/>
          </a:ln>
        </p:spPr>
        <p:txBody>
          <a:bodyPr/>
          <a:lstStyle/>
          <a:p>
            <a:endParaRPr lang="en-US"/>
          </a:p>
        </p:txBody>
      </p:sp>
      <p:sp>
        <p:nvSpPr>
          <p:cNvPr id="76" name="Shape 74">
            <a:extLst>
              <a:ext uri="{FF2B5EF4-FFF2-40B4-BE49-F238E27FC236}">
                <a16:creationId xmlns:a16="http://schemas.microsoft.com/office/drawing/2014/main" id="{91E97C07-7D21-48C7-B300-99DB8742EC44}"/>
              </a:ext>
            </a:extLst>
          </p:cNvPr>
          <p:cNvSpPr>
            <a:spLocks noGrp="1"/>
          </p:cNvSpPr>
          <p:nvPr/>
        </p:nvSpPr>
        <p:spPr>
          <a:xfrm>
            <a:off x="10725692" y="2763402"/>
            <a:ext cx="8064" cy="21407"/>
          </a:xfrm>
          <a:prstGeom prst="line">
            <a:avLst/>
          </a:prstGeom>
          <a:noFill/>
          <a:ln w="22860">
            <a:solidFill>
              <a:srgbClr val="0D1117"/>
            </a:solidFill>
            <a:prstDash val="solid"/>
          </a:ln>
        </p:spPr>
        <p:txBody>
          <a:bodyPr/>
          <a:lstStyle/>
          <a:p>
            <a:endParaRPr lang="en-US"/>
          </a:p>
        </p:txBody>
      </p:sp>
      <p:sp>
        <p:nvSpPr>
          <p:cNvPr id="77" name="Shape 75">
            <a:extLst>
              <a:ext uri="{FF2B5EF4-FFF2-40B4-BE49-F238E27FC236}">
                <a16:creationId xmlns:a16="http://schemas.microsoft.com/office/drawing/2014/main" id="{6BC2F44C-AF22-46AD-A66D-AA4143A50216}"/>
              </a:ext>
            </a:extLst>
          </p:cNvPr>
          <p:cNvSpPr>
            <a:spLocks noGrp="1"/>
          </p:cNvSpPr>
          <p:nvPr/>
        </p:nvSpPr>
        <p:spPr>
          <a:xfrm flipV="1">
            <a:off x="10507756" y="2763402"/>
            <a:ext cx="8064" cy="21407"/>
          </a:xfrm>
          <a:prstGeom prst="line">
            <a:avLst/>
          </a:prstGeom>
          <a:noFill/>
          <a:ln w="22860">
            <a:solidFill>
              <a:srgbClr val="0D1117"/>
            </a:solidFill>
            <a:prstDash val="solid"/>
          </a:ln>
        </p:spPr>
        <p:txBody>
          <a:bodyPr/>
          <a:lstStyle/>
          <a:p>
            <a:endParaRPr lang="en-US"/>
          </a:p>
        </p:txBody>
      </p:sp>
      <p:sp>
        <p:nvSpPr>
          <p:cNvPr id="78" name="Shape 76">
            <a:extLst>
              <a:ext uri="{FF2B5EF4-FFF2-40B4-BE49-F238E27FC236}">
                <a16:creationId xmlns:a16="http://schemas.microsoft.com/office/drawing/2014/main" id="{1328562E-A1DB-4D01-88F6-D3D8325B0B87}"/>
              </a:ext>
            </a:extLst>
          </p:cNvPr>
          <p:cNvSpPr>
            <a:spLocks noGrp="1"/>
          </p:cNvSpPr>
          <p:nvPr/>
        </p:nvSpPr>
        <p:spPr>
          <a:xfrm>
            <a:off x="10515820" y="2763402"/>
            <a:ext cx="209872" cy="914"/>
          </a:xfrm>
          <a:prstGeom prst="line">
            <a:avLst/>
          </a:prstGeom>
          <a:noFill/>
          <a:ln w="15240">
            <a:solidFill>
              <a:srgbClr val="0D1117"/>
            </a:solidFill>
            <a:prstDash val="solid"/>
          </a:ln>
        </p:spPr>
        <p:txBody>
          <a:bodyPr/>
          <a:lstStyle/>
          <a:p>
            <a:endParaRPr lang="en-US"/>
          </a:p>
        </p:txBody>
      </p:sp>
      <p:sp>
        <p:nvSpPr>
          <p:cNvPr id="79" name="Shape 77">
            <a:extLst>
              <a:ext uri="{FF2B5EF4-FFF2-40B4-BE49-F238E27FC236}">
                <a16:creationId xmlns:a16="http://schemas.microsoft.com/office/drawing/2014/main" id="{25FA37F5-62E1-47F8-B649-2BCE7AE40EAE}"/>
              </a:ext>
            </a:extLst>
          </p:cNvPr>
          <p:cNvSpPr>
            <a:spLocks noGrp="1"/>
          </p:cNvSpPr>
          <p:nvPr/>
        </p:nvSpPr>
        <p:spPr>
          <a:xfrm flipV="1">
            <a:off x="10722623" y="2784808"/>
            <a:ext cx="11133" cy="21407"/>
          </a:xfrm>
          <a:prstGeom prst="line">
            <a:avLst/>
          </a:prstGeom>
          <a:noFill/>
          <a:ln w="22860">
            <a:solidFill>
              <a:srgbClr val="0D1117"/>
            </a:solidFill>
            <a:prstDash val="solid"/>
          </a:ln>
        </p:spPr>
        <p:txBody>
          <a:bodyPr/>
          <a:lstStyle/>
          <a:p>
            <a:endParaRPr lang="en-US"/>
          </a:p>
        </p:txBody>
      </p:sp>
      <p:sp>
        <p:nvSpPr>
          <p:cNvPr id="80" name="Shape 78">
            <a:extLst>
              <a:ext uri="{FF2B5EF4-FFF2-40B4-BE49-F238E27FC236}">
                <a16:creationId xmlns:a16="http://schemas.microsoft.com/office/drawing/2014/main" id="{73B333B9-A2DE-4063-9BE8-FE94739653A9}"/>
              </a:ext>
            </a:extLst>
          </p:cNvPr>
          <p:cNvSpPr>
            <a:spLocks noGrp="1"/>
          </p:cNvSpPr>
          <p:nvPr/>
        </p:nvSpPr>
        <p:spPr>
          <a:xfrm>
            <a:off x="10507756" y="2784808"/>
            <a:ext cx="11133" cy="21407"/>
          </a:xfrm>
          <a:prstGeom prst="line">
            <a:avLst/>
          </a:prstGeom>
          <a:noFill/>
          <a:ln w="22860">
            <a:solidFill>
              <a:srgbClr val="0D1117"/>
            </a:solidFill>
            <a:prstDash val="solid"/>
          </a:ln>
        </p:spPr>
        <p:txBody>
          <a:bodyPr/>
          <a:lstStyle/>
          <a:p>
            <a:endParaRPr lang="en-US"/>
          </a:p>
        </p:txBody>
      </p:sp>
      <p:sp>
        <p:nvSpPr>
          <p:cNvPr id="81" name="Shape 79">
            <a:extLst>
              <a:ext uri="{FF2B5EF4-FFF2-40B4-BE49-F238E27FC236}">
                <a16:creationId xmlns:a16="http://schemas.microsoft.com/office/drawing/2014/main" id="{A7192E96-571F-4E79-993A-DD44B74C6E6B}"/>
              </a:ext>
            </a:extLst>
          </p:cNvPr>
          <p:cNvSpPr>
            <a:spLocks noGrp="1"/>
          </p:cNvSpPr>
          <p:nvPr/>
        </p:nvSpPr>
        <p:spPr>
          <a:xfrm flipV="1">
            <a:off x="10694185" y="2806215"/>
            <a:ext cx="28438" cy="21407"/>
          </a:xfrm>
          <a:prstGeom prst="line">
            <a:avLst/>
          </a:prstGeom>
          <a:noFill/>
          <a:ln w="22860">
            <a:solidFill>
              <a:srgbClr val="0D1117"/>
            </a:solidFill>
            <a:prstDash val="solid"/>
          </a:ln>
        </p:spPr>
        <p:txBody>
          <a:bodyPr/>
          <a:lstStyle/>
          <a:p>
            <a:endParaRPr lang="en-US"/>
          </a:p>
        </p:txBody>
      </p:sp>
      <p:sp>
        <p:nvSpPr>
          <p:cNvPr id="82" name="Shape 80">
            <a:extLst>
              <a:ext uri="{FF2B5EF4-FFF2-40B4-BE49-F238E27FC236}">
                <a16:creationId xmlns:a16="http://schemas.microsoft.com/office/drawing/2014/main" id="{23B8B097-4DA6-40A1-9AA5-89B2A934D33B}"/>
              </a:ext>
            </a:extLst>
          </p:cNvPr>
          <p:cNvSpPr>
            <a:spLocks noGrp="1"/>
          </p:cNvSpPr>
          <p:nvPr/>
        </p:nvSpPr>
        <p:spPr>
          <a:xfrm>
            <a:off x="10518889" y="2806215"/>
            <a:ext cx="28438" cy="21407"/>
          </a:xfrm>
          <a:prstGeom prst="line">
            <a:avLst/>
          </a:prstGeom>
          <a:noFill/>
          <a:ln w="22860">
            <a:solidFill>
              <a:srgbClr val="0D1117"/>
            </a:solidFill>
            <a:prstDash val="solid"/>
          </a:ln>
        </p:spPr>
        <p:txBody>
          <a:bodyPr/>
          <a:lstStyle/>
          <a:p>
            <a:endParaRPr lang="en-US"/>
          </a:p>
        </p:txBody>
      </p:sp>
      <p:sp>
        <p:nvSpPr>
          <p:cNvPr id="83" name="Shape 81">
            <a:extLst>
              <a:ext uri="{FF2B5EF4-FFF2-40B4-BE49-F238E27FC236}">
                <a16:creationId xmlns:a16="http://schemas.microsoft.com/office/drawing/2014/main" id="{35204968-AE96-4B57-8531-A2E1CD3FAF88}"/>
              </a:ext>
            </a:extLst>
          </p:cNvPr>
          <p:cNvSpPr>
            <a:spLocks noGrp="1"/>
          </p:cNvSpPr>
          <p:nvPr/>
        </p:nvSpPr>
        <p:spPr>
          <a:xfrm flipV="1">
            <a:off x="10653273" y="2827622"/>
            <a:ext cx="40912" cy="21407"/>
          </a:xfrm>
          <a:prstGeom prst="line">
            <a:avLst/>
          </a:prstGeom>
          <a:noFill/>
          <a:ln w="22860">
            <a:solidFill>
              <a:srgbClr val="0D1117"/>
            </a:solidFill>
            <a:prstDash val="solid"/>
          </a:ln>
        </p:spPr>
        <p:txBody>
          <a:bodyPr/>
          <a:lstStyle/>
          <a:p>
            <a:endParaRPr lang="en-US"/>
          </a:p>
        </p:txBody>
      </p:sp>
      <p:sp>
        <p:nvSpPr>
          <p:cNvPr id="84" name="Shape 82">
            <a:extLst>
              <a:ext uri="{FF2B5EF4-FFF2-40B4-BE49-F238E27FC236}">
                <a16:creationId xmlns:a16="http://schemas.microsoft.com/office/drawing/2014/main" id="{183952CC-E45B-414C-8970-5EB91A97BA5C}"/>
              </a:ext>
            </a:extLst>
          </p:cNvPr>
          <p:cNvSpPr>
            <a:spLocks noGrp="1"/>
          </p:cNvSpPr>
          <p:nvPr/>
        </p:nvSpPr>
        <p:spPr>
          <a:xfrm>
            <a:off x="10547327" y="2827622"/>
            <a:ext cx="40912" cy="21407"/>
          </a:xfrm>
          <a:prstGeom prst="line">
            <a:avLst/>
          </a:prstGeom>
          <a:noFill/>
          <a:ln w="22860">
            <a:solidFill>
              <a:srgbClr val="0D1117"/>
            </a:solidFill>
            <a:prstDash val="solid"/>
          </a:ln>
        </p:spPr>
        <p:txBody>
          <a:bodyPr/>
          <a:lstStyle/>
          <a:p>
            <a:endParaRPr lang="en-US"/>
          </a:p>
        </p:txBody>
      </p:sp>
      <p:sp>
        <p:nvSpPr>
          <p:cNvPr id="85" name="Shape 83">
            <a:extLst>
              <a:ext uri="{FF2B5EF4-FFF2-40B4-BE49-F238E27FC236}">
                <a16:creationId xmlns:a16="http://schemas.microsoft.com/office/drawing/2014/main" id="{ED95116C-9B79-4607-A3A3-F2922972C730}"/>
              </a:ext>
            </a:extLst>
          </p:cNvPr>
          <p:cNvSpPr>
            <a:spLocks noGrp="1"/>
          </p:cNvSpPr>
          <p:nvPr/>
        </p:nvSpPr>
        <p:spPr>
          <a:xfrm>
            <a:off x="10547327" y="2827622"/>
            <a:ext cx="146858" cy="914"/>
          </a:xfrm>
          <a:prstGeom prst="line">
            <a:avLst/>
          </a:prstGeom>
          <a:noFill/>
          <a:ln w="15240">
            <a:solidFill>
              <a:srgbClr val="0D1117"/>
            </a:solidFill>
            <a:prstDash val="solid"/>
          </a:ln>
        </p:spPr>
        <p:txBody>
          <a:bodyPr/>
          <a:lstStyle/>
          <a:p>
            <a:endParaRPr lang="en-US"/>
          </a:p>
        </p:txBody>
      </p:sp>
      <p:sp>
        <p:nvSpPr>
          <p:cNvPr id="86" name="Shape 84">
            <a:extLst>
              <a:ext uri="{FF2B5EF4-FFF2-40B4-BE49-F238E27FC236}">
                <a16:creationId xmlns:a16="http://schemas.microsoft.com/office/drawing/2014/main" id="{D2F5B465-8E13-4D7B-A7F1-F6A2DA6A26AB}"/>
              </a:ext>
            </a:extLst>
          </p:cNvPr>
          <p:cNvSpPr>
            <a:spLocks noGrp="1"/>
          </p:cNvSpPr>
          <p:nvPr/>
        </p:nvSpPr>
        <p:spPr>
          <a:xfrm flipV="1">
            <a:off x="10606837" y="2849029"/>
            <a:ext cx="46436" cy="21407"/>
          </a:xfrm>
          <a:prstGeom prst="line">
            <a:avLst/>
          </a:prstGeom>
          <a:noFill/>
          <a:ln w="22860">
            <a:solidFill>
              <a:srgbClr val="0D1117"/>
            </a:solidFill>
            <a:prstDash val="solid"/>
          </a:ln>
        </p:spPr>
        <p:txBody>
          <a:bodyPr/>
          <a:lstStyle/>
          <a:p>
            <a:endParaRPr lang="en-US"/>
          </a:p>
        </p:txBody>
      </p:sp>
      <p:sp>
        <p:nvSpPr>
          <p:cNvPr id="87" name="Shape 85">
            <a:extLst>
              <a:ext uri="{FF2B5EF4-FFF2-40B4-BE49-F238E27FC236}">
                <a16:creationId xmlns:a16="http://schemas.microsoft.com/office/drawing/2014/main" id="{C4773595-07F0-4E06-93B4-E589C2AA446E}"/>
              </a:ext>
            </a:extLst>
          </p:cNvPr>
          <p:cNvSpPr>
            <a:spLocks noGrp="1"/>
          </p:cNvSpPr>
          <p:nvPr/>
        </p:nvSpPr>
        <p:spPr>
          <a:xfrm>
            <a:off x="10588239" y="2849029"/>
            <a:ext cx="46436" cy="21407"/>
          </a:xfrm>
          <a:prstGeom prst="line">
            <a:avLst/>
          </a:prstGeom>
          <a:noFill/>
          <a:ln w="22860">
            <a:solidFill>
              <a:srgbClr val="0D1117"/>
            </a:solidFill>
            <a:prstDash val="solid"/>
          </a:ln>
        </p:spPr>
        <p:txBody>
          <a:bodyPr/>
          <a:lstStyle/>
          <a:p>
            <a:endParaRPr lang="en-US"/>
          </a:p>
        </p:txBody>
      </p:sp>
      <p:sp>
        <p:nvSpPr>
          <p:cNvPr id="88" name="Shape 86">
            <a:extLst>
              <a:ext uri="{FF2B5EF4-FFF2-40B4-BE49-F238E27FC236}">
                <a16:creationId xmlns:a16="http://schemas.microsoft.com/office/drawing/2014/main" id="{E258BBD3-0933-466A-90E4-7B3985976A03}"/>
              </a:ext>
            </a:extLst>
          </p:cNvPr>
          <p:cNvSpPr>
            <a:spLocks noGrp="1"/>
          </p:cNvSpPr>
          <p:nvPr/>
        </p:nvSpPr>
        <p:spPr>
          <a:xfrm flipV="1">
            <a:off x="10562766" y="2870435"/>
            <a:ext cx="44071" cy="21407"/>
          </a:xfrm>
          <a:prstGeom prst="line">
            <a:avLst/>
          </a:prstGeom>
          <a:noFill/>
          <a:ln w="22860">
            <a:solidFill>
              <a:srgbClr val="0D1117"/>
            </a:solidFill>
            <a:prstDash val="solid"/>
          </a:ln>
        </p:spPr>
        <p:txBody>
          <a:bodyPr/>
          <a:lstStyle/>
          <a:p>
            <a:endParaRPr lang="en-US"/>
          </a:p>
        </p:txBody>
      </p:sp>
      <p:sp>
        <p:nvSpPr>
          <p:cNvPr id="89" name="Shape 87">
            <a:extLst>
              <a:ext uri="{FF2B5EF4-FFF2-40B4-BE49-F238E27FC236}">
                <a16:creationId xmlns:a16="http://schemas.microsoft.com/office/drawing/2014/main" id="{474853CA-B318-4D1D-B233-CD33ECC5F885}"/>
              </a:ext>
            </a:extLst>
          </p:cNvPr>
          <p:cNvSpPr>
            <a:spLocks noGrp="1"/>
          </p:cNvSpPr>
          <p:nvPr/>
        </p:nvSpPr>
        <p:spPr>
          <a:xfrm>
            <a:off x="10634675" y="2870435"/>
            <a:ext cx="44071" cy="21407"/>
          </a:xfrm>
          <a:prstGeom prst="line">
            <a:avLst/>
          </a:prstGeom>
          <a:noFill/>
          <a:ln w="22860">
            <a:solidFill>
              <a:srgbClr val="0D1117"/>
            </a:solidFill>
            <a:prstDash val="solid"/>
          </a:ln>
        </p:spPr>
        <p:txBody>
          <a:bodyPr/>
          <a:lstStyle/>
          <a:p>
            <a:endParaRPr lang="en-US"/>
          </a:p>
        </p:txBody>
      </p:sp>
      <p:sp>
        <p:nvSpPr>
          <p:cNvPr id="90" name="Shape 88">
            <a:extLst>
              <a:ext uri="{FF2B5EF4-FFF2-40B4-BE49-F238E27FC236}">
                <a16:creationId xmlns:a16="http://schemas.microsoft.com/office/drawing/2014/main" id="{13BD9EC8-C59D-4700-804B-C57223A127D5}"/>
              </a:ext>
            </a:extLst>
          </p:cNvPr>
          <p:cNvSpPr>
            <a:spLocks noGrp="1"/>
          </p:cNvSpPr>
          <p:nvPr/>
        </p:nvSpPr>
        <p:spPr>
          <a:xfrm flipV="1">
            <a:off x="10528546" y="2891842"/>
            <a:ext cx="34220" cy="21407"/>
          </a:xfrm>
          <a:prstGeom prst="line">
            <a:avLst/>
          </a:prstGeom>
          <a:noFill/>
          <a:ln w="22860">
            <a:solidFill>
              <a:srgbClr val="0D1117"/>
            </a:solidFill>
            <a:prstDash val="solid"/>
          </a:ln>
        </p:spPr>
        <p:txBody>
          <a:bodyPr/>
          <a:lstStyle/>
          <a:p>
            <a:endParaRPr lang="en-US"/>
          </a:p>
        </p:txBody>
      </p:sp>
      <p:sp>
        <p:nvSpPr>
          <p:cNvPr id="91" name="Shape 89">
            <a:extLst>
              <a:ext uri="{FF2B5EF4-FFF2-40B4-BE49-F238E27FC236}">
                <a16:creationId xmlns:a16="http://schemas.microsoft.com/office/drawing/2014/main" id="{C3DAF25F-4310-41C6-9D91-2A8DD28CF107}"/>
              </a:ext>
            </a:extLst>
          </p:cNvPr>
          <p:cNvSpPr>
            <a:spLocks noGrp="1"/>
          </p:cNvSpPr>
          <p:nvPr/>
        </p:nvSpPr>
        <p:spPr>
          <a:xfrm>
            <a:off x="10678746" y="2891842"/>
            <a:ext cx="34220" cy="21407"/>
          </a:xfrm>
          <a:prstGeom prst="line">
            <a:avLst/>
          </a:prstGeom>
          <a:noFill/>
          <a:ln w="22860">
            <a:solidFill>
              <a:srgbClr val="0D1117"/>
            </a:solidFill>
            <a:prstDash val="solid"/>
          </a:ln>
        </p:spPr>
        <p:txBody>
          <a:bodyPr/>
          <a:lstStyle/>
          <a:p>
            <a:endParaRPr lang="en-US"/>
          </a:p>
        </p:txBody>
      </p:sp>
      <p:sp>
        <p:nvSpPr>
          <p:cNvPr id="92" name="Shape 90">
            <a:extLst>
              <a:ext uri="{FF2B5EF4-FFF2-40B4-BE49-F238E27FC236}">
                <a16:creationId xmlns:a16="http://schemas.microsoft.com/office/drawing/2014/main" id="{7E914791-E748-4AB6-993D-FA8DF773BF75}"/>
              </a:ext>
            </a:extLst>
          </p:cNvPr>
          <p:cNvSpPr>
            <a:spLocks noGrp="1"/>
          </p:cNvSpPr>
          <p:nvPr/>
        </p:nvSpPr>
        <p:spPr>
          <a:xfrm>
            <a:off x="10562766" y="2891842"/>
            <a:ext cx="115981" cy="914"/>
          </a:xfrm>
          <a:prstGeom prst="line">
            <a:avLst/>
          </a:prstGeom>
          <a:noFill/>
          <a:ln w="15240">
            <a:solidFill>
              <a:srgbClr val="0D1117"/>
            </a:solidFill>
            <a:prstDash val="solid"/>
          </a:ln>
        </p:spPr>
        <p:txBody>
          <a:bodyPr/>
          <a:lstStyle/>
          <a:p>
            <a:endParaRPr lang="en-US"/>
          </a:p>
        </p:txBody>
      </p:sp>
      <p:sp>
        <p:nvSpPr>
          <p:cNvPr id="93" name="Shape 91">
            <a:extLst>
              <a:ext uri="{FF2B5EF4-FFF2-40B4-BE49-F238E27FC236}">
                <a16:creationId xmlns:a16="http://schemas.microsoft.com/office/drawing/2014/main" id="{3053FC06-A4BC-4F00-AC09-1B769AEC98B0}"/>
              </a:ext>
            </a:extLst>
          </p:cNvPr>
          <p:cNvSpPr>
            <a:spLocks noGrp="1"/>
          </p:cNvSpPr>
          <p:nvPr/>
        </p:nvSpPr>
        <p:spPr>
          <a:xfrm flipV="1">
            <a:off x="10509990" y="2913249"/>
            <a:ext cx="18555" cy="21407"/>
          </a:xfrm>
          <a:prstGeom prst="line">
            <a:avLst/>
          </a:prstGeom>
          <a:noFill/>
          <a:ln w="22860">
            <a:solidFill>
              <a:srgbClr val="0D1117"/>
            </a:solidFill>
            <a:prstDash val="solid"/>
          </a:ln>
        </p:spPr>
        <p:txBody>
          <a:bodyPr/>
          <a:lstStyle/>
          <a:p>
            <a:endParaRPr lang="en-US"/>
          </a:p>
        </p:txBody>
      </p:sp>
      <p:sp>
        <p:nvSpPr>
          <p:cNvPr id="94" name="Shape 92">
            <a:extLst>
              <a:ext uri="{FF2B5EF4-FFF2-40B4-BE49-F238E27FC236}">
                <a16:creationId xmlns:a16="http://schemas.microsoft.com/office/drawing/2014/main" id="{11381609-82AE-48FB-895F-AB8D63A3C281}"/>
              </a:ext>
            </a:extLst>
          </p:cNvPr>
          <p:cNvSpPr>
            <a:spLocks noGrp="1"/>
          </p:cNvSpPr>
          <p:nvPr/>
        </p:nvSpPr>
        <p:spPr>
          <a:xfrm>
            <a:off x="10712966" y="2913249"/>
            <a:ext cx="18555" cy="21407"/>
          </a:xfrm>
          <a:prstGeom prst="line">
            <a:avLst/>
          </a:prstGeom>
          <a:noFill/>
          <a:ln w="22860">
            <a:solidFill>
              <a:srgbClr val="0D1117"/>
            </a:solidFill>
            <a:prstDash val="solid"/>
          </a:ln>
        </p:spPr>
        <p:txBody>
          <a:bodyPr/>
          <a:lstStyle/>
          <a:p>
            <a:endParaRPr lang="en-US"/>
          </a:p>
        </p:txBody>
      </p:sp>
      <p:sp>
        <p:nvSpPr>
          <p:cNvPr id="95" name="Shape 93">
            <a:extLst>
              <a:ext uri="{FF2B5EF4-FFF2-40B4-BE49-F238E27FC236}">
                <a16:creationId xmlns:a16="http://schemas.microsoft.com/office/drawing/2014/main" id="{6C5C839C-2CE0-4999-B574-3A1D83E2B493}"/>
              </a:ext>
            </a:extLst>
          </p:cNvPr>
          <p:cNvSpPr>
            <a:spLocks noGrp="1"/>
          </p:cNvSpPr>
          <p:nvPr/>
        </p:nvSpPr>
        <p:spPr>
          <a:xfrm>
            <a:off x="10509990" y="2934656"/>
            <a:ext cx="914" cy="21407"/>
          </a:xfrm>
          <a:prstGeom prst="line">
            <a:avLst/>
          </a:prstGeom>
          <a:noFill/>
          <a:ln w="22860">
            <a:solidFill>
              <a:srgbClr val="0D1117"/>
            </a:solidFill>
            <a:prstDash val="solid"/>
          </a:ln>
        </p:spPr>
        <p:txBody>
          <a:bodyPr/>
          <a:lstStyle/>
          <a:p>
            <a:endParaRPr lang="en-US"/>
          </a:p>
        </p:txBody>
      </p:sp>
      <p:sp>
        <p:nvSpPr>
          <p:cNvPr id="96" name="Shape 94">
            <a:extLst>
              <a:ext uri="{FF2B5EF4-FFF2-40B4-BE49-F238E27FC236}">
                <a16:creationId xmlns:a16="http://schemas.microsoft.com/office/drawing/2014/main" id="{BE18BA9B-F041-456B-A426-ACFB2078E664}"/>
              </a:ext>
            </a:extLst>
          </p:cNvPr>
          <p:cNvSpPr>
            <a:spLocks noGrp="1"/>
          </p:cNvSpPr>
          <p:nvPr/>
        </p:nvSpPr>
        <p:spPr>
          <a:xfrm flipV="1">
            <a:off x="10731260" y="2934656"/>
            <a:ext cx="914" cy="21407"/>
          </a:xfrm>
          <a:prstGeom prst="line">
            <a:avLst/>
          </a:prstGeom>
          <a:noFill/>
          <a:ln w="22860">
            <a:solidFill>
              <a:srgbClr val="0D1117"/>
            </a:solidFill>
            <a:prstDash val="solid"/>
          </a:ln>
        </p:spPr>
        <p:txBody>
          <a:bodyPr/>
          <a:lstStyle/>
          <a:p>
            <a:endParaRPr lang="en-US"/>
          </a:p>
        </p:txBody>
      </p:sp>
      <p:sp>
        <p:nvSpPr>
          <p:cNvPr id="97" name="Shape 95">
            <a:extLst>
              <a:ext uri="{FF2B5EF4-FFF2-40B4-BE49-F238E27FC236}">
                <a16:creationId xmlns:a16="http://schemas.microsoft.com/office/drawing/2014/main" id="{5F5846F8-29A2-4B94-B1F9-CB09C2124996}"/>
              </a:ext>
            </a:extLst>
          </p:cNvPr>
          <p:cNvSpPr>
            <a:spLocks noGrp="1"/>
          </p:cNvSpPr>
          <p:nvPr/>
        </p:nvSpPr>
        <p:spPr>
          <a:xfrm>
            <a:off x="10510252" y="2956063"/>
            <a:ext cx="19034" cy="21407"/>
          </a:xfrm>
          <a:prstGeom prst="line">
            <a:avLst/>
          </a:prstGeom>
          <a:noFill/>
          <a:ln w="22860">
            <a:solidFill>
              <a:srgbClr val="0D1117"/>
            </a:solidFill>
            <a:prstDash val="solid"/>
          </a:ln>
        </p:spPr>
        <p:txBody>
          <a:bodyPr/>
          <a:lstStyle/>
          <a:p>
            <a:endParaRPr lang="en-US"/>
          </a:p>
        </p:txBody>
      </p:sp>
      <p:sp>
        <p:nvSpPr>
          <p:cNvPr id="98" name="Shape 96">
            <a:extLst>
              <a:ext uri="{FF2B5EF4-FFF2-40B4-BE49-F238E27FC236}">
                <a16:creationId xmlns:a16="http://schemas.microsoft.com/office/drawing/2014/main" id="{20434C9F-32BD-4877-9B40-8610D1A5AA1D}"/>
              </a:ext>
            </a:extLst>
          </p:cNvPr>
          <p:cNvSpPr>
            <a:spLocks noGrp="1"/>
          </p:cNvSpPr>
          <p:nvPr/>
        </p:nvSpPr>
        <p:spPr>
          <a:xfrm flipV="1">
            <a:off x="10712226" y="2956063"/>
            <a:ext cx="19034" cy="21407"/>
          </a:xfrm>
          <a:prstGeom prst="line">
            <a:avLst/>
          </a:prstGeom>
          <a:noFill/>
          <a:ln w="22860">
            <a:solidFill>
              <a:srgbClr val="0D1117"/>
            </a:solidFill>
            <a:prstDash val="solid"/>
          </a:ln>
        </p:spPr>
        <p:txBody>
          <a:bodyPr/>
          <a:lstStyle/>
          <a:p>
            <a:endParaRPr lang="en-US"/>
          </a:p>
        </p:txBody>
      </p:sp>
      <p:sp>
        <p:nvSpPr>
          <p:cNvPr id="99" name="Shape 97">
            <a:extLst>
              <a:ext uri="{FF2B5EF4-FFF2-40B4-BE49-F238E27FC236}">
                <a16:creationId xmlns:a16="http://schemas.microsoft.com/office/drawing/2014/main" id="{3620E47F-3957-4965-9ABF-BF42202D493F}"/>
              </a:ext>
            </a:extLst>
          </p:cNvPr>
          <p:cNvSpPr>
            <a:spLocks noGrp="1"/>
          </p:cNvSpPr>
          <p:nvPr/>
        </p:nvSpPr>
        <p:spPr>
          <a:xfrm>
            <a:off x="10510252" y="2956063"/>
            <a:ext cx="221009" cy="914"/>
          </a:xfrm>
          <a:prstGeom prst="line">
            <a:avLst/>
          </a:prstGeom>
          <a:noFill/>
          <a:ln w="15240">
            <a:solidFill>
              <a:srgbClr val="0D1117"/>
            </a:solidFill>
            <a:prstDash val="solid"/>
          </a:ln>
        </p:spPr>
        <p:txBody>
          <a:bodyPr/>
          <a:lstStyle/>
          <a:p>
            <a:endParaRPr lang="en-US"/>
          </a:p>
        </p:txBody>
      </p:sp>
      <p:sp>
        <p:nvSpPr>
          <p:cNvPr id="100" name="Text 98">
            <a:extLst>
              <a:ext uri="{FF2B5EF4-FFF2-40B4-BE49-F238E27FC236}">
                <a16:creationId xmlns:a16="http://schemas.microsoft.com/office/drawing/2014/main" id="{F45BDBA2-5755-41FB-8129-5C5A2F898206}"/>
              </a:ext>
            </a:extLst>
          </p:cNvPr>
          <p:cNvSpPr>
            <a:spLocks noGrp="1"/>
          </p:cNvSpPr>
          <p:nvPr/>
        </p:nvSpPr>
        <p:spPr>
          <a:xfrm>
            <a:off x="9976104" y="3136392"/>
            <a:ext cx="1289304" cy="256032"/>
          </a:xfrm>
          <a:prstGeom prst="rect">
            <a:avLst/>
          </a:prstGeom>
          <a:noFill/>
        </p:spPr>
        <p:txBody>
          <a:bodyPr wrap="square" lIns="0" tIns="0" rIns="0" bIns="0" anchor="ctr"/>
          <a:lstStyle/>
          <a:p>
            <a:pPr marL="0" indent="0" algn="ctr">
              <a:buNone/>
            </a:pPr>
            <a:r>
              <a:rPr sz="1400" b="1">
                <a:solidFill>
                  <a:srgbClr val="0D1117"/>
                </a:solidFill>
                <a:latin typeface="Arial"/>
                <a:ea typeface="Arial"/>
                <a:cs typeface="Arial"/>
              </a:rPr>
              <a:t>DNA</a:t>
            </a:r>
            <a:endParaRPr sz="1400"/>
          </a:p>
        </p:txBody>
      </p:sp>
      <p:sp>
        <p:nvSpPr>
          <p:cNvPr id="101" name="Shape 99">
            <a:extLst>
              <a:ext uri="{FF2B5EF4-FFF2-40B4-BE49-F238E27FC236}">
                <a16:creationId xmlns:a16="http://schemas.microsoft.com/office/drawing/2014/main" id="{03202400-C1FC-40B6-AE25-BD6AB0B7E7C0}"/>
              </a:ext>
            </a:extLst>
          </p:cNvPr>
          <p:cNvSpPr>
            <a:spLocks noGrp="1"/>
          </p:cNvSpPr>
          <p:nvPr/>
        </p:nvSpPr>
        <p:spPr>
          <a:xfrm>
            <a:off x="8220456" y="3227832"/>
            <a:ext cx="1289304" cy="1426464"/>
          </a:xfrm>
          <a:prstGeom prst="rect">
            <a:avLst/>
          </a:prstGeom>
          <a:solidFill>
            <a:srgbClr val="3FB950"/>
          </a:solidFill>
          <a:ln w="12700">
            <a:solidFill>
              <a:srgbClr val="0D1117"/>
            </a:solidFill>
            <a:prstDash val="solid"/>
          </a:ln>
        </p:spPr>
        <p:txBody>
          <a:bodyPr/>
          <a:lstStyle/>
          <a:p>
            <a:endParaRPr lang="en-US"/>
          </a:p>
        </p:txBody>
      </p:sp>
      <p:sp>
        <p:nvSpPr>
          <p:cNvPr id="102" name="Shape 100">
            <a:extLst>
              <a:ext uri="{FF2B5EF4-FFF2-40B4-BE49-F238E27FC236}">
                <a16:creationId xmlns:a16="http://schemas.microsoft.com/office/drawing/2014/main" id="{02D8C924-389D-4480-89D9-911D21A20025}"/>
              </a:ext>
            </a:extLst>
          </p:cNvPr>
          <p:cNvSpPr>
            <a:spLocks noGrp="1"/>
          </p:cNvSpPr>
          <p:nvPr/>
        </p:nvSpPr>
        <p:spPr>
          <a:xfrm>
            <a:off x="8612734" y="3501238"/>
            <a:ext cx="504749" cy="504749"/>
          </a:xfrm>
          <a:prstGeom prst="ellipse">
            <a:avLst/>
          </a:prstGeom>
          <a:solidFill>
            <a:srgbClr val="161B22">
              <a:alpha val="0"/>
            </a:srgbClr>
          </a:solidFill>
          <a:ln w="17780">
            <a:solidFill>
              <a:srgbClr val="0D1117"/>
            </a:solidFill>
            <a:prstDash val="solid"/>
          </a:ln>
        </p:spPr>
        <p:txBody>
          <a:bodyPr/>
          <a:lstStyle/>
          <a:p>
            <a:endParaRPr lang="en-US"/>
          </a:p>
        </p:txBody>
      </p:sp>
      <p:sp>
        <p:nvSpPr>
          <p:cNvPr id="103" name="Shape 101">
            <a:extLst>
              <a:ext uri="{FF2B5EF4-FFF2-40B4-BE49-F238E27FC236}">
                <a16:creationId xmlns:a16="http://schemas.microsoft.com/office/drawing/2014/main" id="{F2523B45-BCEE-444F-8341-3AAEB64DBB31}"/>
              </a:ext>
            </a:extLst>
          </p:cNvPr>
          <p:cNvSpPr>
            <a:spLocks noGrp="1"/>
          </p:cNvSpPr>
          <p:nvPr/>
        </p:nvSpPr>
        <p:spPr>
          <a:xfrm>
            <a:off x="8726302" y="3753612"/>
            <a:ext cx="100950" cy="100950"/>
          </a:xfrm>
          <a:prstGeom prst="line">
            <a:avLst/>
          </a:prstGeom>
          <a:noFill/>
          <a:ln w="25400">
            <a:solidFill>
              <a:srgbClr val="0D1117"/>
            </a:solidFill>
            <a:prstDash val="solid"/>
          </a:ln>
        </p:spPr>
        <p:txBody>
          <a:bodyPr/>
          <a:lstStyle/>
          <a:p>
            <a:endParaRPr lang="en-US"/>
          </a:p>
        </p:txBody>
      </p:sp>
      <p:sp>
        <p:nvSpPr>
          <p:cNvPr id="104" name="Shape 102">
            <a:extLst>
              <a:ext uri="{FF2B5EF4-FFF2-40B4-BE49-F238E27FC236}">
                <a16:creationId xmlns:a16="http://schemas.microsoft.com/office/drawing/2014/main" id="{49C2B9EA-FD70-4B19-8449-3B8400F5CBA7}"/>
              </a:ext>
            </a:extLst>
          </p:cNvPr>
          <p:cNvSpPr>
            <a:spLocks noGrp="1"/>
          </p:cNvSpPr>
          <p:nvPr/>
        </p:nvSpPr>
        <p:spPr>
          <a:xfrm flipV="1">
            <a:off x="8827252" y="3652662"/>
            <a:ext cx="201900" cy="201900"/>
          </a:xfrm>
          <a:prstGeom prst="line">
            <a:avLst/>
          </a:prstGeom>
          <a:noFill/>
          <a:ln w="25400">
            <a:solidFill>
              <a:srgbClr val="0D1117"/>
            </a:solidFill>
            <a:prstDash val="solid"/>
          </a:ln>
        </p:spPr>
        <p:txBody>
          <a:bodyPr/>
          <a:lstStyle/>
          <a:p>
            <a:endParaRPr lang="en-US"/>
          </a:p>
        </p:txBody>
      </p:sp>
      <p:sp>
        <p:nvSpPr>
          <p:cNvPr id="105" name="Text 103">
            <a:extLst>
              <a:ext uri="{FF2B5EF4-FFF2-40B4-BE49-F238E27FC236}">
                <a16:creationId xmlns:a16="http://schemas.microsoft.com/office/drawing/2014/main" id="{E838819D-877B-4748-A57E-F572432685CB}"/>
              </a:ext>
            </a:extLst>
          </p:cNvPr>
          <p:cNvSpPr>
            <a:spLocks noGrp="1"/>
          </p:cNvSpPr>
          <p:nvPr/>
        </p:nvSpPr>
        <p:spPr>
          <a:xfrm>
            <a:off x="8220456" y="4215384"/>
            <a:ext cx="1289304" cy="256032"/>
          </a:xfrm>
          <a:prstGeom prst="rect">
            <a:avLst/>
          </a:prstGeom>
          <a:noFill/>
        </p:spPr>
        <p:txBody>
          <a:bodyPr wrap="square" lIns="0" tIns="0" rIns="0" bIns="0" anchor="ctr"/>
          <a:lstStyle/>
          <a:p>
            <a:pPr marL="0" indent="0" algn="ctr">
              <a:buNone/>
            </a:pPr>
            <a:r>
              <a:rPr sz="1400" b="1">
                <a:solidFill>
                  <a:srgbClr val="0D1117"/>
                </a:solidFill>
                <a:latin typeface="Arial"/>
                <a:ea typeface="Arial"/>
                <a:cs typeface="Arial"/>
              </a:rPr>
              <a:t>QC</a:t>
            </a:r>
            <a:endParaRPr sz="1400"/>
          </a:p>
        </p:txBody>
      </p:sp>
      <p:sp>
        <p:nvSpPr>
          <p:cNvPr id="106" name="Shape 104">
            <a:extLst>
              <a:ext uri="{FF2B5EF4-FFF2-40B4-BE49-F238E27FC236}">
                <a16:creationId xmlns:a16="http://schemas.microsoft.com/office/drawing/2014/main" id="{EE798FEE-7215-4934-9BC3-7640E1323F97}"/>
              </a:ext>
            </a:extLst>
          </p:cNvPr>
          <p:cNvSpPr>
            <a:spLocks noGrp="1"/>
          </p:cNvSpPr>
          <p:nvPr/>
        </p:nvSpPr>
        <p:spPr>
          <a:xfrm>
            <a:off x="9976104" y="4206240"/>
            <a:ext cx="1289304" cy="1426464"/>
          </a:xfrm>
          <a:prstGeom prst="rect">
            <a:avLst/>
          </a:prstGeom>
          <a:solidFill>
            <a:srgbClr val="3FB950"/>
          </a:solidFill>
          <a:ln w="12700">
            <a:solidFill>
              <a:srgbClr val="0D1117"/>
            </a:solidFill>
            <a:prstDash val="solid"/>
          </a:ln>
        </p:spPr>
        <p:txBody>
          <a:bodyPr/>
          <a:lstStyle/>
          <a:p>
            <a:endParaRPr lang="en-US"/>
          </a:p>
        </p:txBody>
      </p:sp>
      <p:sp>
        <p:nvSpPr>
          <p:cNvPr id="107" name="Shape 105">
            <a:extLst>
              <a:ext uri="{FF2B5EF4-FFF2-40B4-BE49-F238E27FC236}">
                <a16:creationId xmlns:a16="http://schemas.microsoft.com/office/drawing/2014/main" id="{691ED3BE-DDB1-4B0F-8FEA-83B0902AF4EA}"/>
              </a:ext>
            </a:extLst>
          </p:cNvPr>
          <p:cNvSpPr>
            <a:spLocks noGrp="1"/>
          </p:cNvSpPr>
          <p:nvPr/>
        </p:nvSpPr>
        <p:spPr>
          <a:xfrm>
            <a:off x="10368382" y="4523811"/>
            <a:ext cx="252374" cy="252374"/>
          </a:xfrm>
          <a:prstGeom prst="ellipse">
            <a:avLst/>
          </a:prstGeom>
          <a:solidFill>
            <a:srgbClr val="161B22">
              <a:alpha val="0"/>
            </a:srgbClr>
          </a:solidFill>
          <a:ln w="17780">
            <a:solidFill>
              <a:srgbClr val="0D1117"/>
            </a:solidFill>
            <a:prstDash val="solid"/>
          </a:ln>
        </p:spPr>
        <p:txBody>
          <a:bodyPr/>
          <a:lstStyle/>
          <a:p>
            <a:endParaRPr lang="en-US"/>
          </a:p>
        </p:txBody>
      </p:sp>
      <p:sp>
        <p:nvSpPr>
          <p:cNvPr id="108" name="Shape 106">
            <a:extLst>
              <a:ext uri="{FF2B5EF4-FFF2-40B4-BE49-F238E27FC236}">
                <a16:creationId xmlns:a16="http://schemas.microsoft.com/office/drawing/2014/main" id="{9E608718-51B4-499D-9BE7-BEFDA48431F3}"/>
              </a:ext>
            </a:extLst>
          </p:cNvPr>
          <p:cNvSpPr>
            <a:spLocks noGrp="1"/>
          </p:cNvSpPr>
          <p:nvPr/>
        </p:nvSpPr>
        <p:spPr>
          <a:xfrm>
            <a:off x="10461760" y="4617190"/>
            <a:ext cx="65617" cy="65617"/>
          </a:xfrm>
          <a:prstGeom prst="ellipse">
            <a:avLst/>
          </a:prstGeom>
          <a:solidFill>
            <a:srgbClr val="0D1117"/>
          </a:solidFill>
          <a:ln w="12700">
            <a:solidFill>
              <a:srgbClr val="0D1117"/>
            </a:solidFill>
            <a:prstDash val="solid"/>
          </a:ln>
        </p:spPr>
        <p:txBody>
          <a:bodyPr/>
          <a:lstStyle/>
          <a:p>
            <a:endParaRPr lang="en-US"/>
          </a:p>
        </p:txBody>
      </p:sp>
      <p:sp>
        <p:nvSpPr>
          <p:cNvPr id="109" name="Shape 107">
            <a:extLst>
              <a:ext uri="{FF2B5EF4-FFF2-40B4-BE49-F238E27FC236}">
                <a16:creationId xmlns:a16="http://schemas.microsoft.com/office/drawing/2014/main" id="{9F7CCB97-5FF5-40B6-AA96-F608702C67E7}"/>
              </a:ext>
            </a:extLst>
          </p:cNvPr>
          <p:cNvSpPr>
            <a:spLocks noGrp="1"/>
          </p:cNvSpPr>
          <p:nvPr/>
        </p:nvSpPr>
        <p:spPr>
          <a:xfrm>
            <a:off x="10645993" y="4473336"/>
            <a:ext cx="214518" cy="214518"/>
          </a:xfrm>
          <a:prstGeom prst="ellipse">
            <a:avLst/>
          </a:prstGeom>
          <a:solidFill>
            <a:srgbClr val="161B22">
              <a:alpha val="0"/>
            </a:srgbClr>
          </a:solidFill>
          <a:ln w="17780">
            <a:solidFill>
              <a:srgbClr val="0D1117"/>
            </a:solidFill>
            <a:prstDash val="solid"/>
          </a:ln>
        </p:spPr>
        <p:txBody>
          <a:bodyPr/>
          <a:lstStyle/>
          <a:p>
            <a:endParaRPr lang="en-US"/>
          </a:p>
        </p:txBody>
      </p:sp>
      <p:sp>
        <p:nvSpPr>
          <p:cNvPr id="110" name="Shape 108">
            <a:extLst>
              <a:ext uri="{FF2B5EF4-FFF2-40B4-BE49-F238E27FC236}">
                <a16:creationId xmlns:a16="http://schemas.microsoft.com/office/drawing/2014/main" id="{CBC95C55-8107-48AB-9822-E0CAF72E967E}"/>
              </a:ext>
            </a:extLst>
          </p:cNvPr>
          <p:cNvSpPr>
            <a:spLocks noGrp="1"/>
          </p:cNvSpPr>
          <p:nvPr/>
        </p:nvSpPr>
        <p:spPr>
          <a:xfrm>
            <a:off x="10725365" y="4552708"/>
            <a:ext cx="55775" cy="55775"/>
          </a:xfrm>
          <a:prstGeom prst="ellipse">
            <a:avLst/>
          </a:prstGeom>
          <a:solidFill>
            <a:srgbClr val="0D1117"/>
          </a:solidFill>
          <a:ln w="12700">
            <a:solidFill>
              <a:srgbClr val="0D1117"/>
            </a:solidFill>
            <a:prstDash val="solid"/>
          </a:ln>
        </p:spPr>
        <p:txBody>
          <a:bodyPr/>
          <a:lstStyle/>
          <a:p>
            <a:endParaRPr lang="en-US"/>
          </a:p>
        </p:txBody>
      </p:sp>
      <p:sp>
        <p:nvSpPr>
          <p:cNvPr id="111" name="Shape 109">
            <a:extLst>
              <a:ext uri="{FF2B5EF4-FFF2-40B4-BE49-F238E27FC236}">
                <a16:creationId xmlns:a16="http://schemas.microsoft.com/office/drawing/2014/main" id="{AD46F611-D290-4CA9-97C4-AF8AB1EC6A32}"/>
              </a:ext>
            </a:extLst>
          </p:cNvPr>
          <p:cNvSpPr>
            <a:spLocks noGrp="1"/>
          </p:cNvSpPr>
          <p:nvPr/>
        </p:nvSpPr>
        <p:spPr>
          <a:xfrm>
            <a:off x="10557662" y="4763567"/>
            <a:ext cx="239756" cy="239756"/>
          </a:xfrm>
          <a:prstGeom prst="ellipse">
            <a:avLst/>
          </a:prstGeom>
          <a:solidFill>
            <a:srgbClr val="161B22">
              <a:alpha val="0"/>
            </a:srgbClr>
          </a:solidFill>
          <a:ln w="17780">
            <a:solidFill>
              <a:srgbClr val="0D1117"/>
            </a:solidFill>
            <a:prstDash val="solid"/>
          </a:ln>
        </p:spPr>
        <p:txBody>
          <a:bodyPr/>
          <a:lstStyle/>
          <a:p>
            <a:endParaRPr lang="en-US"/>
          </a:p>
        </p:txBody>
      </p:sp>
      <p:sp>
        <p:nvSpPr>
          <p:cNvPr id="112" name="Shape 110">
            <a:extLst>
              <a:ext uri="{FF2B5EF4-FFF2-40B4-BE49-F238E27FC236}">
                <a16:creationId xmlns:a16="http://schemas.microsoft.com/office/drawing/2014/main" id="{E3D8117B-266C-450B-B306-376699E0698E}"/>
              </a:ext>
            </a:extLst>
          </p:cNvPr>
          <p:cNvSpPr>
            <a:spLocks noGrp="1"/>
          </p:cNvSpPr>
          <p:nvPr/>
        </p:nvSpPr>
        <p:spPr>
          <a:xfrm>
            <a:off x="10646372" y="4852276"/>
            <a:ext cx="62336" cy="62336"/>
          </a:xfrm>
          <a:prstGeom prst="ellipse">
            <a:avLst/>
          </a:prstGeom>
          <a:solidFill>
            <a:srgbClr val="0D1117"/>
          </a:solidFill>
          <a:ln w="12700">
            <a:solidFill>
              <a:srgbClr val="0D1117"/>
            </a:solidFill>
            <a:prstDash val="solid"/>
          </a:ln>
        </p:spPr>
        <p:txBody>
          <a:bodyPr/>
          <a:lstStyle/>
          <a:p>
            <a:endParaRPr lang="en-US"/>
          </a:p>
        </p:txBody>
      </p:sp>
      <p:sp>
        <p:nvSpPr>
          <p:cNvPr id="113" name="Shape 111">
            <a:extLst>
              <a:ext uri="{FF2B5EF4-FFF2-40B4-BE49-F238E27FC236}">
                <a16:creationId xmlns:a16="http://schemas.microsoft.com/office/drawing/2014/main" id="{A7A46C36-390D-442A-904D-FC25D225F92C}"/>
              </a:ext>
            </a:extLst>
          </p:cNvPr>
          <p:cNvSpPr>
            <a:spLocks noGrp="1"/>
          </p:cNvSpPr>
          <p:nvPr/>
        </p:nvSpPr>
        <p:spPr>
          <a:xfrm>
            <a:off x="10336835" y="4820351"/>
            <a:ext cx="145115" cy="145115"/>
          </a:xfrm>
          <a:prstGeom prst="ellipse">
            <a:avLst/>
          </a:prstGeom>
          <a:solidFill>
            <a:srgbClr val="161B22">
              <a:alpha val="0"/>
            </a:srgbClr>
          </a:solidFill>
          <a:ln w="17780">
            <a:solidFill>
              <a:srgbClr val="0D1117"/>
            </a:solidFill>
            <a:prstDash val="solid"/>
          </a:ln>
        </p:spPr>
        <p:txBody>
          <a:bodyPr/>
          <a:lstStyle/>
          <a:p>
            <a:endParaRPr lang="en-US"/>
          </a:p>
        </p:txBody>
      </p:sp>
      <p:sp>
        <p:nvSpPr>
          <p:cNvPr id="114" name="Shape 112">
            <a:extLst>
              <a:ext uri="{FF2B5EF4-FFF2-40B4-BE49-F238E27FC236}">
                <a16:creationId xmlns:a16="http://schemas.microsoft.com/office/drawing/2014/main" id="{9A1CF350-3AD7-42BF-AF8C-D4A5FAAF7CE0}"/>
              </a:ext>
            </a:extLst>
          </p:cNvPr>
          <p:cNvSpPr>
            <a:spLocks noGrp="1"/>
          </p:cNvSpPr>
          <p:nvPr/>
        </p:nvSpPr>
        <p:spPr>
          <a:xfrm>
            <a:off x="10390527" y="4874044"/>
            <a:ext cx="37730" cy="37730"/>
          </a:xfrm>
          <a:prstGeom prst="ellipse">
            <a:avLst/>
          </a:prstGeom>
          <a:solidFill>
            <a:srgbClr val="0D1117"/>
          </a:solidFill>
          <a:ln w="12700">
            <a:solidFill>
              <a:srgbClr val="0D1117"/>
            </a:solidFill>
            <a:prstDash val="solid"/>
          </a:ln>
        </p:spPr>
        <p:txBody>
          <a:bodyPr/>
          <a:lstStyle/>
          <a:p>
            <a:endParaRPr lang="en-US"/>
          </a:p>
        </p:txBody>
      </p:sp>
      <p:sp>
        <p:nvSpPr>
          <p:cNvPr id="115" name="Text 113">
            <a:extLst>
              <a:ext uri="{FF2B5EF4-FFF2-40B4-BE49-F238E27FC236}">
                <a16:creationId xmlns:a16="http://schemas.microsoft.com/office/drawing/2014/main" id="{A557F8E3-8241-450E-B7E3-26C824061D5A}"/>
              </a:ext>
            </a:extLst>
          </p:cNvPr>
          <p:cNvSpPr>
            <a:spLocks noGrp="1"/>
          </p:cNvSpPr>
          <p:nvPr/>
        </p:nvSpPr>
        <p:spPr>
          <a:xfrm>
            <a:off x="9976104" y="5193792"/>
            <a:ext cx="1289304" cy="256032"/>
          </a:xfrm>
          <a:prstGeom prst="rect">
            <a:avLst/>
          </a:prstGeom>
          <a:noFill/>
        </p:spPr>
        <p:txBody>
          <a:bodyPr wrap="square" lIns="0" tIns="0" rIns="0" bIns="0" anchor="ctr"/>
          <a:lstStyle/>
          <a:p>
            <a:pPr marL="0" indent="0" algn="ctr">
              <a:buNone/>
            </a:pPr>
            <a:r>
              <a:rPr sz="1400" b="1">
                <a:solidFill>
                  <a:srgbClr val="0D1117"/>
                </a:solidFill>
                <a:latin typeface="Arial"/>
                <a:ea typeface="Arial"/>
                <a:cs typeface="Arial"/>
              </a:rPr>
              <a:t>Cells</a:t>
            </a:r>
            <a:endParaRPr sz="1400"/>
          </a:p>
        </p:txBody>
      </p:sp>
      <p:sp>
        <p:nvSpPr>
          <p:cNvPr id="116" name="Shape 114">
            <a:extLst>
              <a:ext uri="{FF2B5EF4-FFF2-40B4-BE49-F238E27FC236}">
                <a16:creationId xmlns:a16="http://schemas.microsoft.com/office/drawing/2014/main" id="{A0AC6C82-3744-461A-B413-D3128EFC85AE}"/>
              </a:ext>
            </a:extLst>
          </p:cNvPr>
          <p:cNvSpPr>
            <a:spLocks noGrp="1"/>
          </p:cNvSpPr>
          <p:nvPr/>
        </p:nvSpPr>
        <p:spPr>
          <a:xfrm>
            <a:off x="9528048" y="1929384"/>
            <a:ext cx="320040" cy="886968"/>
          </a:xfrm>
          <a:prstGeom prst="line">
            <a:avLst/>
          </a:prstGeom>
          <a:noFill/>
          <a:ln w="12700">
            <a:solidFill>
              <a:srgbClr val="0D1117"/>
            </a:solidFill>
            <a:prstDash val="solid"/>
          </a:ln>
        </p:spPr>
        <p:txBody>
          <a:bodyPr/>
          <a:lstStyle/>
          <a:p>
            <a:endParaRPr lang="en-US"/>
          </a:p>
        </p:txBody>
      </p:sp>
      <p:sp>
        <p:nvSpPr>
          <p:cNvPr id="117" name="Shape 115">
            <a:extLst>
              <a:ext uri="{FF2B5EF4-FFF2-40B4-BE49-F238E27FC236}">
                <a16:creationId xmlns:a16="http://schemas.microsoft.com/office/drawing/2014/main" id="{431C5363-39B3-40DF-845E-20EE9957B271}"/>
              </a:ext>
            </a:extLst>
          </p:cNvPr>
          <p:cNvSpPr>
            <a:spLocks noGrp="1"/>
          </p:cNvSpPr>
          <p:nvPr/>
        </p:nvSpPr>
        <p:spPr>
          <a:xfrm flipV="1">
            <a:off x="9546336" y="3566160"/>
            <a:ext cx="429768" cy="347472"/>
          </a:xfrm>
          <a:prstGeom prst="line">
            <a:avLst/>
          </a:prstGeom>
          <a:noFill/>
          <a:ln w="12700">
            <a:solidFill>
              <a:srgbClr val="0D1117"/>
            </a:solidFill>
            <a:prstDash val="solid"/>
          </a:ln>
        </p:spPr>
        <p:txBody>
          <a:bodyPr/>
          <a:lstStyle/>
          <a:p>
            <a:endParaRPr lang="en-US"/>
          </a:p>
        </p:txBody>
      </p:sp>
      <p:sp>
        <p:nvSpPr>
          <p:cNvPr id="118" name="Shape 116">
            <a:extLst>
              <a:ext uri="{FF2B5EF4-FFF2-40B4-BE49-F238E27FC236}">
                <a16:creationId xmlns:a16="http://schemas.microsoft.com/office/drawing/2014/main" id="{65FDD745-DA9C-4713-A049-4796D7B47E49}"/>
              </a:ext>
            </a:extLst>
          </p:cNvPr>
          <p:cNvSpPr>
            <a:spLocks noGrp="1"/>
          </p:cNvSpPr>
          <p:nvPr/>
        </p:nvSpPr>
        <p:spPr>
          <a:xfrm>
            <a:off x="9537192" y="3950208"/>
            <a:ext cx="292608" cy="932688"/>
          </a:xfrm>
          <a:prstGeom prst="line">
            <a:avLst/>
          </a:prstGeom>
          <a:noFill/>
          <a:ln w="12700">
            <a:solidFill>
              <a:srgbClr val="0D1117"/>
            </a:solidFill>
            <a:prstDash val="solid"/>
          </a:ln>
        </p:spPr>
        <p:txBody>
          <a:bodyPr/>
          <a:lstStyle/>
          <a:p>
            <a:endParaRPr lang="en-US"/>
          </a:p>
        </p:txBody>
      </p:sp>
      <p:pic>
        <p:nvPicPr>
          <p:cNvPr id="237" name="Picture 236"/>
          <p:cNvPicPr>
            <a:picLocks noChangeAspect="1"/>
          </p:cNvPicPr>
          <p:nvPr/>
        </p:nvPicPr>
        <p:blipFill>
          <a:blip r:embed="rId3"/>
          <a:stretch/>
        </p:blipFill>
        <p:spPr>
          <a:xfrm>
            <a:off x="11201400" y="304800"/>
            <a:ext cx="381000" cy="381000"/>
          </a:xfrm>
          <a:prstGeom prst="rect">
            <a:avLst/>
          </a:prstGeom>
        </p:spPr>
      </p:pic>
    </p:spTree>
    <p:extLst>
      <p:ext uri="{BB962C8B-B14F-4D97-AF65-F5344CB8AC3E}">
        <p14:creationId xmlns:p14="http://schemas.microsoft.com/office/powerpoint/2010/main" val="251604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70620BDE-7797-4EAB-87B3-104376DCA09E}"/>
              </a:ext>
            </a:extLst>
          </p:cNvPr>
          <p:cNvSpPr>
            <a:spLocks noGrp="1"/>
          </p:cNvSpPr>
          <p:nvPr/>
        </p:nvSpPr>
        <p:spPr>
          <a:xfrm>
            <a:off x="594360" y="6400800"/>
            <a:ext cx="11000232" cy="914"/>
          </a:xfrm>
          <a:prstGeom prst="line">
            <a:avLst/>
          </a:prstGeom>
          <a:noFill/>
          <a:ln w="7620">
            <a:solidFill>
              <a:srgbClr val="30363D"/>
            </a:solidFill>
            <a:prstDash val="solid"/>
          </a:ln>
        </p:spPr>
        <p:txBody>
          <a:bodyPr/>
          <a:lstStyle/>
          <a:p>
            <a:endParaRPr lang="en-US"/>
          </a:p>
        </p:txBody>
      </p:sp>
      <p:sp>
        <p:nvSpPr>
          <p:cNvPr id="3" name="Text 1">
            <a:extLst>
              <a:ext uri="{FF2B5EF4-FFF2-40B4-BE49-F238E27FC236}">
                <a16:creationId xmlns:a16="http://schemas.microsoft.com/office/drawing/2014/main" id="{EE83C865-F164-4578-B595-A119DD5C0AD1}"/>
              </a:ext>
            </a:extLst>
          </p:cNvPr>
          <p:cNvSpPr>
            <a:spLocks noGrp="1"/>
          </p:cNvSpPr>
          <p:nvPr/>
        </p:nvSpPr>
        <p:spPr>
          <a:xfrm>
            <a:off x="594360" y="6501384"/>
            <a:ext cx="5486400" cy="146304"/>
          </a:xfrm>
          <a:prstGeom prst="rect">
            <a:avLst/>
          </a:prstGeom>
          <a:noFill/>
        </p:spPr>
        <p:txBody>
          <a:bodyPr wrap="square" lIns="0" tIns="0" rIns="0" bIns="0" anchor="ctr"/>
          <a:lstStyle/>
          <a:p>
            <a:pPr marL="0" indent="0">
              <a:buNone/>
            </a:pPr>
            <a:r>
              <a:rPr sz="860" spc="110">
                <a:solidFill>
                  <a:srgbClr val="8B949E"/>
                </a:solidFill>
                <a:latin typeface="Arial"/>
                <a:ea typeface="Arial"/>
                <a:cs typeface="Arial"/>
              </a:rPr>
              <a:t>CLAWBIO  /  TRUSTWORTHY AGENTIC GENOMICS</a:t>
            </a:r>
            <a:endParaRPr sz="860"/>
          </a:p>
        </p:txBody>
      </p:sp>
      <p:sp>
        <p:nvSpPr>
          <p:cNvPr id="4" name="Text 2">
            <a:extLst>
              <a:ext uri="{FF2B5EF4-FFF2-40B4-BE49-F238E27FC236}">
                <a16:creationId xmlns:a16="http://schemas.microsoft.com/office/drawing/2014/main" id="{F0F145DE-5943-4533-BF29-7BCB20C7AADC}"/>
              </a:ext>
            </a:extLst>
          </p:cNvPr>
          <p:cNvSpPr>
            <a:spLocks noGrp="1"/>
          </p:cNvSpPr>
          <p:nvPr/>
        </p:nvSpPr>
        <p:spPr>
          <a:xfrm>
            <a:off x="6492240" y="6492240"/>
            <a:ext cx="4407408" cy="164592"/>
          </a:xfrm>
          <a:prstGeom prst="rect">
            <a:avLst/>
          </a:prstGeom>
          <a:noFill/>
        </p:spPr>
        <p:txBody>
          <a:bodyPr wrap="square" lIns="0" tIns="0" rIns="0" bIns="0" anchor="ctr"/>
          <a:lstStyle/>
          <a:p>
            <a:pPr marL="0" indent="0" algn="r">
              <a:buNone/>
            </a:pPr>
            <a:r>
              <a:rPr sz="810">
                <a:solidFill>
                  <a:srgbClr val="8B949E"/>
                </a:solidFill>
                <a:latin typeface="Arial"/>
                <a:ea typeface="Arial"/>
                <a:cs typeface="Arial"/>
              </a:rPr>
              <a:t>Source: repository README</a:t>
            </a:r>
            <a:endParaRPr sz="810"/>
          </a:p>
        </p:txBody>
      </p:sp>
      <p:sp>
        <p:nvSpPr>
          <p:cNvPr id="5" name="Text 3">
            <a:extLst>
              <a:ext uri="{FF2B5EF4-FFF2-40B4-BE49-F238E27FC236}">
                <a16:creationId xmlns:a16="http://schemas.microsoft.com/office/drawing/2014/main" id="{EC04E7F6-D679-4531-AC54-5E0591176C47}"/>
              </a:ext>
            </a:extLst>
          </p:cNvPr>
          <p:cNvSpPr>
            <a:spLocks noGrp="1"/>
          </p:cNvSpPr>
          <p:nvPr/>
        </p:nvSpPr>
        <p:spPr>
          <a:xfrm>
            <a:off x="11109960" y="6492240"/>
            <a:ext cx="475488" cy="164592"/>
          </a:xfrm>
          <a:prstGeom prst="rect">
            <a:avLst/>
          </a:prstGeom>
          <a:noFill/>
        </p:spPr>
        <p:txBody>
          <a:bodyPr wrap="square" lIns="0" tIns="0" rIns="0" bIns="0" anchor="ctr"/>
          <a:lstStyle/>
          <a:p>
            <a:pPr marL="0" indent="0" algn="r">
              <a:buNone/>
            </a:pPr>
            <a:r>
              <a:rPr sz="900">
                <a:solidFill>
                  <a:srgbClr val="8B949E"/>
                </a:solidFill>
                <a:latin typeface="Arial"/>
                <a:ea typeface="Arial"/>
                <a:cs typeface="Arial"/>
              </a:rPr>
              <a:t>08</a:t>
            </a:r>
            <a:endParaRPr sz="900"/>
          </a:p>
        </p:txBody>
      </p:sp>
      <p:sp>
        <p:nvSpPr>
          <p:cNvPr id="6" name="Text 4">
            <a:extLst>
              <a:ext uri="{FF2B5EF4-FFF2-40B4-BE49-F238E27FC236}">
                <a16:creationId xmlns:a16="http://schemas.microsoft.com/office/drawing/2014/main" id="{C71958D7-FF47-4904-83D8-D8112A36139B}"/>
              </a:ext>
            </a:extLst>
          </p:cNvPr>
          <p:cNvSpPr>
            <a:spLocks noGrp="1"/>
          </p:cNvSpPr>
          <p:nvPr/>
        </p:nvSpPr>
        <p:spPr>
          <a:xfrm>
            <a:off x="594360" y="429768"/>
            <a:ext cx="10607040" cy="201168"/>
          </a:xfrm>
          <a:prstGeom prst="rect">
            <a:avLst/>
          </a:prstGeom>
          <a:noFill/>
        </p:spPr>
        <p:txBody>
          <a:bodyPr wrap="square" lIns="0" tIns="0" rIns="0" bIns="0" anchor="ctr"/>
          <a:lstStyle/>
          <a:p>
            <a:pPr marL="0" indent="0">
              <a:buNone/>
            </a:pPr>
            <a:r>
              <a:rPr sz="1050" b="1" spc="240">
                <a:solidFill>
                  <a:srgbClr val="3FB950"/>
                </a:solidFill>
                <a:latin typeface="Arial"/>
                <a:ea typeface="Arial"/>
                <a:cs typeface="Arial"/>
              </a:rPr>
              <a:t>THE ARCHITECTURE</a:t>
            </a:r>
            <a:endParaRPr sz="1050"/>
          </a:p>
        </p:txBody>
      </p:sp>
      <p:sp>
        <p:nvSpPr>
          <p:cNvPr id="7" name="Text 5">
            <a:extLst>
              <a:ext uri="{FF2B5EF4-FFF2-40B4-BE49-F238E27FC236}">
                <a16:creationId xmlns:a16="http://schemas.microsoft.com/office/drawing/2014/main" id="{2D23925D-87B5-472C-9126-2A32E1EEC26E}"/>
              </a:ext>
            </a:extLst>
          </p:cNvPr>
          <p:cNvSpPr>
            <a:spLocks noGrp="1"/>
          </p:cNvSpPr>
          <p:nvPr/>
        </p:nvSpPr>
        <p:spPr>
          <a:xfrm>
            <a:off x="594360" y="1051560"/>
            <a:ext cx="3200400" cy="2468880"/>
          </a:xfrm>
          <a:prstGeom prst="rect">
            <a:avLst/>
          </a:prstGeom>
          <a:noFill/>
        </p:spPr>
        <p:txBody>
          <a:bodyPr wrap="square" lIns="0" tIns="0" rIns="0" bIns="0" anchor="t"/>
          <a:lstStyle/>
          <a:p>
            <a:pPr marL="0" indent="0">
              <a:buNone/>
            </a:pPr>
            <a:r>
              <a:rPr sz="5200" b="1">
                <a:solidFill>
                  <a:srgbClr val="E6EDF3"/>
                </a:solidFill>
                <a:latin typeface="Arial"/>
                <a:ea typeface="Arial"/>
                <a:cs typeface="Arial"/>
              </a:rPr>
              <a:t>The</a:t>
            </a:r>
            <a:endParaRPr sz="5200"/>
          </a:p>
          <a:p>
            <a:pPr marL="0" indent="0">
              <a:buNone/>
            </a:pPr>
            <a:r>
              <a:rPr sz="5200" b="1">
                <a:solidFill>
                  <a:srgbClr val="E6EDF3"/>
                </a:solidFill>
                <a:latin typeface="Arial"/>
                <a:ea typeface="Arial"/>
                <a:cs typeface="Arial"/>
              </a:rPr>
              <a:t>missing</a:t>
            </a:r>
            <a:endParaRPr sz="5200"/>
          </a:p>
          <a:p>
            <a:pPr marL="0" indent="0">
              <a:buNone/>
            </a:pPr>
            <a:r>
              <a:rPr sz="5200" b="1">
                <a:solidFill>
                  <a:srgbClr val="E6EDF3"/>
                </a:solidFill>
                <a:latin typeface="Arial"/>
                <a:ea typeface="Arial"/>
                <a:cs typeface="Arial"/>
              </a:rPr>
              <a:t>layer.</a:t>
            </a:r>
            <a:endParaRPr sz="5200"/>
          </a:p>
        </p:txBody>
      </p:sp>
      <p:sp>
        <p:nvSpPr>
          <p:cNvPr id="8" name="Shape 6">
            <a:extLst>
              <a:ext uri="{FF2B5EF4-FFF2-40B4-BE49-F238E27FC236}">
                <a16:creationId xmlns:a16="http://schemas.microsoft.com/office/drawing/2014/main" id="{7F3D9F73-A6B2-4FB3-A864-6C294ECF8886}"/>
              </a:ext>
            </a:extLst>
          </p:cNvPr>
          <p:cNvSpPr>
            <a:spLocks noGrp="1"/>
          </p:cNvSpPr>
          <p:nvPr/>
        </p:nvSpPr>
        <p:spPr>
          <a:xfrm>
            <a:off x="4288536" y="1572768"/>
            <a:ext cx="7278624" cy="1014984"/>
          </a:xfrm>
          <a:prstGeom prst="rect">
            <a:avLst/>
          </a:prstGeom>
          <a:solidFill>
            <a:srgbClr val="21262D"/>
          </a:solidFill>
          <a:ln w="12700">
            <a:solidFill>
              <a:srgbClr val="30363D"/>
            </a:solidFill>
            <a:prstDash val="solid"/>
          </a:ln>
        </p:spPr>
        <p:txBody>
          <a:bodyPr/>
          <a:lstStyle/>
          <a:p>
            <a:endParaRPr lang="en-US"/>
          </a:p>
        </p:txBody>
      </p:sp>
      <p:sp>
        <p:nvSpPr>
          <p:cNvPr id="9" name="Text 7">
            <a:extLst>
              <a:ext uri="{FF2B5EF4-FFF2-40B4-BE49-F238E27FC236}">
                <a16:creationId xmlns:a16="http://schemas.microsoft.com/office/drawing/2014/main" id="{B5A4EA57-8BDA-4C39-B707-F07ACC20DF35}"/>
              </a:ext>
            </a:extLst>
          </p:cNvPr>
          <p:cNvSpPr>
            <a:spLocks noGrp="1"/>
          </p:cNvSpPr>
          <p:nvPr/>
        </p:nvSpPr>
        <p:spPr>
          <a:xfrm>
            <a:off x="4599432" y="1874520"/>
            <a:ext cx="3383280" cy="347472"/>
          </a:xfrm>
          <a:prstGeom prst="rect">
            <a:avLst/>
          </a:prstGeom>
          <a:noFill/>
        </p:spPr>
        <p:txBody>
          <a:bodyPr wrap="square" lIns="0" tIns="0" rIns="0" bIns="0" anchor="ctr"/>
          <a:lstStyle/>
          <a:p>
            <a:pPr marL="0" indent="0">
              <a:buNone/>
            </a:pPr>
            <a:r>
              <a:rPr sz="2300" b="1">
                <a:solidFill>
                  <a:srgbClr val="8B949E"/>
                </a:solidFill>
                <a:latin typeface="Arial"/>
                <a:ea typeface="Arial"/>
                <a:cs typeface="Arial"/>
              </a:rPr>
              <a:t>REASONING</a:t>
            </a:r>
            <a:endParaRPr sz="2300"/>
          </a:p>
        </p:txBody>
      </p:sp>
      <p:sp>
        <p:nvSpPr>
          <p:cNvPr id="10" name="Text 8">
            <a:extLst>
              <a:ext uri="{FF2B5EF4-FFF2-40B4-BE49-F238E27FC236}">
                <a16:creationId xmlns:a16="http://schemas.microsoft.com/office/drawing/2014/main" id="{19997177-5603-4711-9539-E2DE4883CF80}"/>
              </a:ext>
            </a:extLst>
          </p:cNvPr>
          <p:cNvSpPr>
            <a:spLocks noGrp="1"/>
          </p:cNvSpPr>
          <p:nvPr/>
        </p:nvSpPr>
        <p:spPr>
          <a:xfrm>
            <a:off x="9116568" y="1892808"/>
            <a:ext cx="2011680" cy="301752"/>
          </a:xfrm>
          <a:prstGeom prst="rect">
            <a:avLst/>
          </a:prstGeom>
          <a:noFill/>
        </p:spPr>
        <p:txBody>
          <a:bodyPr wrap="square" lIns="0" tIns="0" rIns="0" bIns="0" anchor="ctr"/>
          <a:lstStyle/>
          <a:p>
            <a:pPr marL="0" indent="0" algn="r">
              <a:buNone/>
            </a:pPr>
            <a:r>
              <a:rPr sz="1800">
                <a:solidFill>
                  <a:srgbClr val="8B949E"/>
                </a:solidFill>
                <a:latin typeface="Arial"/>
                <a:ea typeface="Arial"/>
                <a:cs typeface="Arial"/>
              </a:rPr>
              <a:t>Model</a:t>
            </a:r>
            <a:endParaRPr sz="1800"/>
          </a:p>
        </p:txBody>
      </p:sp>
      <p:sp>
        <p:nvSpPr>
          <p:cNvPr id="11" name="Shape 9">
            <a:extLst>
              <a:ext uri="{FF2B5EF4-FFF2-40B4-BE49-F238E27FC236}">
                <a16:creationId xmlns:a16="http://schemas.microsoft.com/office/drawing/2014/main" id="{185F0E32-3115-4A37-AF9F-10819089C49B}"/>
              </a:ext>
            </a:extLst>
          </p:cNvPr>
          <p:cNvSpPr>
            <a:spLocks noGrp="1"/>
          </p:cNvSpPr>
          <p:nvPr/>
        </p:nvSpPr>
        <p:spPr>
          <a:xfrm>
            <a:off x="7946136" y="2633472"/>
            <a:ext cx="914" cy="411480"/>
          </a:xfrm>
          <a:prstGeom prst="line">
            <a:avLst/>
          </a:prstGeom>
          <a:noFill/>
          <a:ln w="17780">
            <a:solidFill>
              <a:srgbClr val="8B949E"/>
            </a:solidFill>
            <a:prstDash val="solid"/>
            <a:tailEnd type="triangle"/>
          </a:ln>
        </p:spPr>
        <p:txBody>
          <a:bodyPr/>
          <a:lstStyle/>
          <a:p>
            <a:endParaRPr lang="en-US"/>
          </a:p>
        </p:txBody>
      </p:sp>
      <p:sp>
        <p:nvSpPr>
          <p:cNvPr id="12" name="Shape 10">
            <a:extLst>
              <a:ext uri="{FF2B5EF4-FFF2-40B4-BE49-F238E27FC236}">
                <a16:creationId xmlns:a16="http://schemas.microsoft.com/office/drawing/2014/main" id="{00DD7B40-DF87-4CDC-A4B6-90FC2E3C2F99}"/>
              </a:ext>
            </a:extLst>
          </p:cNvPr>
          <p:cNvSpPr>
            <a:spLocks noGrp="1"/>
          </p:cNvSpPr>
          <p:nvPr/>
        </p:nvSpPr>
        <p:spPr>
          <a:xfrm>
            <a:off x="4288536" y="3127248"/>
            <a:ext cx="7278624" cy="1207008"/>
          </a:xfrm>
          <a:prstGeom prst="rect">
            <a:avLst/>
          </a:prstGeom>
          <a:solidFill>
            <a:srgbClr val="3FB950"/>
          </a:solidFill>
          <a:ln w="12700">
            <a:solidFill>
              <a:srgbClr val="3FB950"/>
            </a:solidFill>
            <a:prstDash val="solid"/>
          </a:ln>
        </p:spPr>
        <p:txBody>
          <a:bodyPr/>
          <a:lstStyle/>
          <a:p>
            <a:endParaRPr lang="en-US"/>
          </a:p>
        </p:txBody>
      </p:sp>
      <p:sp>
        <p:nvSpPr>
          <p:cNvPr id="13" name="Text 11">
            <a:extLst>
              <a:ext uri="{FF2B5EF4-FFF2-40B4-BE49-F238E27FC236}">
                <a16:creationId xmlns:a16="http://schemas.microsoft.com/office/drawing/2014/main" id="{101FE92C-1A64-460E-80AA-E820386C4CA2}"/>
              </a:ext>
            </a:extLst>
          </p:cNvPr>
          <p:cNvSpPr>
            <a:spLocks noGrp="1"/>
          </p:cNvSpPr>
          <p:nvPr/>
        </p:nvSpPr>
        <p:spPr>
          <a:xfrm>
            <a:off x="4599432" y="3538728"/>
            <a:ext cx="4279392" cy="356616"/>
          </a:xfrm>
          <a:prstGeom prst="rect">
            <a:avLst/>
          </a:prstGeom>
          <a:noFill/>
        </p:spPr>
        <p:txBody>
          <a:bodyPr wrap="square" lIns="0" tIns="0" rIns="0" bIns="0" anchor="ctr"/>
          <a:lstStyle/>
          <a:p>
            <a:pPr marL="0" indent="0">
              <a:buNone/>
            </a:pPr>
            <a:r>
              <a:rPr sz="2400" b="1">
                <a:solidFill>
                  <a:srgbClr val="0D1117"/>
                </a:solidFill>
                <a:latin typeface="Arial"/>
                <a:ea typeface="Arial"/>
                <a:cs typeface="Arial"/>
              </a:rPr>
              <a:t>SPECIFICATION</a:t>
            </a:r>
            <a:endParaRPr sz="2400"/>
          </a:p>
        </p:txBody>
      </p:sp>
      <p:sp>
        <p:nvSpPr>
          <p:cNvPr id="14" name="Text 12">
            <a:extLst>
              <a:ext uri="{FF2B5EF4-FFF2-40B4-BE49-F238E27FC236}">
                <a16:creationId xmlns:a16="http://schemas.microsoft.com/office/drawing/2014/main" id="{99A731E7-B0FB-457B-90FE-AAC129E99FED}"/>
              </a:ext>
            </a:extLst>
          </p:cNvPr>
          <p:cNvSpPr>
            <a:spLocks noGrp="1"/>
          </p:cNvSpPr>
          <p:nvPr/>
        </p:nvSpPr>
        <p:spPr>
          <a:xfrm>
            <a:off x="8997696" y="3566160"/>
            <a:ext cx="2139696" cy="320040"/>
          </a:xfrm>
          <a:prstGeom prst="rect">
            <a:avLst/>
          </a:prstGeom>
          <a:noFill/>
        </p:spPr>
        <p:txBody>
          <a:bodyPr wrap="square" lIns="0" tIns="0" rIns="0" bIns="0" anchor="ctr"/>
          <a:lstStyle/>
          <a:p>
            <a:pPr marL="0" indent="0" algn="r">
              <a:buNone/>
            </a:pPr>
            <a:r>
              <a:rPr sz="2100" b="1">
                <a:solidFill>
                  <a:srgbClr val="0D1117"/>
                </a:solidFill>
                <a:latin typeface="Courier New"/>
                <a:ea typeface="Courier New"/>
                <a:cs typeface="Courier New"/>
              </a:rPr>
              <a:t>SKILL.md</a:t>
            </a:r>
            <a:endParaRPr sz="2100"/>
          </a:p>
        </p:txBody>
      </p:sp>
      <p:sp>
        <p:nvSpPr>
          <p:cNvPr id="15" name="Shape 13">
            <a:extLst>
              <a:ext uri="{FF2B5EF4-FFF2-40B4-BE49-F238E27FC236}">
                <a16:creationId xmlns:a16="http://schemas.microsoft.com/office/drawing/2014/main" id="{E792F929-7965-4D81-B5DF-46110D1CC5D1}"/>
              </a:ext>
            </a:extLst>
          </p:cNvPr>
          <p:cNvSpPr>
            <a:spLocks noGrp="1"/>
          </p:cNvSpPr>
          <p:nvPr/>
        </p:nvSpPr>
        <p:spPr>
          <a:xfrm>
            <a:off x="7946136" y="4389120"/>
            <a:ext cx="914" cy="384048"/>
          </a:xfrm>
          <a:prstGeom prst="line">
            <a:avLst/>
          </a:prstGeom>
          <a:noFill/>
          <a:ln w="19050">
            <a:solidFill>
              <a:srgbClr val="3FB950"/>
            </a:solidFill>
            <a:prstDash val="solid"/>
            <a:tailEnd type="triangle"/>
          </a:ln>
        </p:spPr>
        <p:txBody>
          <a:bodyPr/>
          <a:lstStyle/>
          <a:p>
            <a:endParaRPr lang="en-US"/>
          </a:p>
        </p:txBody>
      </p:sp>
      <p:sp>
        <p:nvSpPr>
          <p:cNvPr id="16" name="Shape 14">
            <a:extLst>
              <a:ext uri="{FF2B5EF4-FFF2-40B4-BE49-F238E27FC236}">
                <a16:creationId xmlns:a16="http://schemas.microsoft.com/office/drawing/2014/main" id="{2C48D0ED-5D91-4DAB-9769-2227D7331099}"/>
              </a:ext>
            </a:extLst>
          </p:cNvPr>
          <p:cNvSpPr>
            <a:spLocks noGrp="1"/>
          </p:cNvSpPr>
          <p:nvPr/>
        </p:nvSpPr>
        <p:spPr>
          <a:xfrm>
            <a:off x="4288536" y="4873752"/>
            <a:ext cx="7278624" cy="1014984"/>
          </a:xfrm>
          <a:prstGeom prst="rect">
            <a:avLst/>
          </a:prstGeom>
          <a:solidFill>
            <a:srgbClr val="21262D"/>
          </a:solidFill>
          <a:ln w="12700">
            <a:solidFill>
              <a:srgbClr val="E6EDF3"/>
            </a:solidFill>
            <a:prstDash val="solid"/>
          </a:ln>
        </p:spPr>
        <p:txBody>
          <a:bodyPr/>
          <a:lstStyle/>
          <a:p>
            <a:endParaRPr lang="en-US"/>
          </a:p>
        </p:txBody>
      </p:sp>
      <p:sp>
        <p:nvSpPr>
          <p:cNvPr id="17" name="Text 15">
            <a:extLst>
              <a:ext uri="{FF2B5EF4-FFF2-40B4-BE49-F238E27FC236}">
                <a16:creationId xmlns:a16="http://schemas.microsoft.com/office/drawing/2014/main" id="{506894BD-B694-4769-9BA6-E6E9C58B0BC4}"/>
              </a:ext>
            </a:extLst>
          </p:cNvPr>
          <p:cNvSpPr>
            <a:spLocks noGrp="1"/>
          </p:cNvSpPr>
          <p:nvPr/>
        </p:nvSpPr>
        <p:spPr>
          <a:xfrm>
            <a:off x="4599432" y="5184648"/>
            <a:ext cx="3749040" cy="329184"/>
          </a:xfrm>
          <a:prstGeom prst="rect">
            <a:avLst/>
          </a:prstGeom>
          <a:noFill/>
        </p:spPr>
        <p:txBody>
          <a:bodyPr wrap="square" lIns="0" tIns="0" rIns="0" bIns="0" anchor="ctr"/>
          <a:lstStyle/>
          <a:p>
            <a:pPr marL="0" indent="0">
              <a:buNone/>
            </a:pPr>
            <a:r>
              <a:rPr sz="2300" b="1">
                <a:solidFill>
                  <a:srgbClr val="E6EDF3"/>
                </a:solidFill>
                <a:latin typeface="Arial"/>
                <a:ea typeface="Arial"/>
                <a:cs typeface="Arial"/>
              </a:rPr>
              <a:t>EXECUTION</a:t>
            </a:r>
            <a:endParaRPr sz="2300"/>
          </a:p>
        </p:txBody>
      </p:sp>
      <p:sp>
        <p:nvSpPr>
          <p:cNvPr id="18" name="Text 16">
            <a:extLst>
              <a:ext uri="{FF2B5EF4-FFF2-40B4-BE49-F238E27FC236}">
                <a16:creationId xmlns:a16="http://schemas.microsoft.com/office/drawing/2014/main" id="{63140DE2-C463-4A1E-BDB3-05964A143E5B}"/>
              </a:ext>
            </a:extLst>
          </p:cNvPr>
          <p:cNvSpPr>
            <a:spLocks noGrp="1"/>
          </p:cNvSpPr>
          <p:nvPr/>
        </p:nvSpPr>
        <p:spPr>
          <a:xfrm>
            <a:off x="8586216" y="5202936"/>
            <a:ext cx="2578608" cy="283464"/>
          </a:xfrm>
          <a:prstGeom prst="rect">
            <a:avLst/>
          </a:prstGeom>
          <a:noFill/>
        </p:spPr>
        <p:txBody>
          <a:bodyPr wrap="square" lIns="0" tIns="0" rIns="0" bIns="0" anchor="ctr"/>
          <a:lstStyle/>
          <a:p>
            <a:pPr marL="0" indent="0" algn="r">
              <a:buNone/>
            </a:pPr>
            <a:r>
              <a:rPr sz="1800">
                <a:solidFill>
                  <a:srgbClr val="E6EDF3"/>
                </a:solidFill>
                <a:latin typeface="Arial"/>
                <a:ea typeface="Arial"/>
                <a:cs typeface="Arial"/>
              </a:rPr>
              <a:t>Scientific tools</a:t>
            </a:r>
            <a:endParaRPr sz="1800"/>
          </a:p>
        </p:txBody>
      </p:sp>
      <p:sp>
        <p:nvSpPr>
          <p:cNvPr id="19" name="Text 17">
            <a:extLst>
              <a:ext uri="{FF2B5EF4-FFF2-40B4-BE49-F238E27FC236}">
                <a16:creationId xmlns:a16="http://schemas.microsoft.com/office/drawing/2014/main" id="{B7F4E636-4110-4499-BB70-8E6974725677}"/>
              </a:ext>
            </a:extLst>
          </p:cNvPr>
          <p:cNvSpPr>
            <a:spLocks noGrp="1"/>
          </p:cNvSpPr>
          <p:nvPr/>
        </p:nvSpPr>
        <p:spPr>
          <a:xfrm>
            <a:off x="621792" y="4169664"/>
            <a:ext cx="2889504" cy="905256"/>
          </a:xfrm>
          <a:prstGeom prst="rect">
            <a:avLst/>
          </a:prstGeom>
          <a:noFill/>
        </p:spPr>
        <p:txBody>
          <a:bodyPr wrap="square" lIns="0" tIns="0" rIns="0" bIns="0" anchor="t"/>
          <a:lstStyle/>
          <a:p>
            <a:pPr marL="0" indent="0">
              <a:buNone/>
            </a:pPr>
            <a:r>
              <a:rPr sz="2400" b="1">
                <a:solidFill>
                  <a:srgbClr val="3FB950"/>
                </a:solidFill>
                <a:latin typeface="Arial"/>
                <a:ea typeface="Arial"/>
                <a:cs typeface="Arial"/>
              </a:rPr>
              <a:t>Expertise</a:t>
            </a:r>
            <a:endParaRPr sz="2400"/>
          </a:p>
          <a:p>
            <a:pPr marL="0" indent="0">
              <a:buNone/>
            </a:pPr>
            <a:r>
              <a:rPr sz="2400" b="1">
                <a:solidFill>
                  <a:srgbClr val="3FB950"/>
                </a:solidFill>
                <a:latin typeface="Arial"/>
                <a:ea typeface="Arial"/>
                <a:cs typeface="Arial"/>
              </a:rPr>
              <a:t>lives here.</a:t>
            </a:r>
            <a:endParaRPr sz="2400"/>
          </a:p>
        </p:txBody>
      </p:sp>
      <p:sp>
        <p:nvSpPr>
          <p:cNvPr id="20" name="Shape 18">
            <a:extLst>
              <a:ext uri="{FF2B5EF4-FFF2-40B4-BE49-F238E27FC236}">
                <a16:creationId xmlns:a16="http://schemas.microsoft.com/office/drawing/2014/main" id="{0910BA3C-EEC8-409A-9D1E-A18F616291B3}"/>
              </a:ext>
            </a:extLst>
          </p:cNvPr>
          <p:cNvSpPr>
            <a:spLocks noGrp="1"/>
          </p:cNvSpPr>
          <p:nvPr/>
        </p:nvSpPr>
        <p:spPr>
          <a:xfrm>
            <a:off x="3200400" y="3767328"/>
            <a:ext cx="950976" cy="914"/>
          </a:xfrm>
          <a:prstGeom prst="line">
            <a:avLst/>
          </a:prstGeom>
          <a:noFill/>
          <a:ln w="22860">
            <a:solidFill>
              <a:srgbClr val="3FB950"/>
            </a:solidFill>
            <a:prstDash val="solid"/>
            <a:tailEnd type="triangle"/>
          </a:ln>
        </p:spPr>
        <p:txBody>
          <a:bodyPr/>
          <a:lstStyle/>
          <a:p>
            <a:endParaRPr lang="en-US"/>
          </a:p>
        </p:txBody>
      </p:sp>
      <p:pic>
        <p:nvPicPr>
          <p:cNvPr id="41" name="Picture 40"/>
          <p:cNvPicPr>
            <a:picLocks noChangeAspect="1"/>
          </p:cNvPicPr>
          <p:nvPr/>
        </p:nvPicPr>
        <p:blipFill>
          <a:blip r:embed="rId3"/>
          <a:stretch/>
        </p:blipFill>
        <p:spPr>
          <a:xfrm>
            <a:off x="11201400" y="304800"/>
            <a:ext cx="381000" cy="381000"/>
          </a:xfrm>
          <a:prstGeom prst="rect">
            <a:avLst/>
          </a:prstGeom>
        </p:spPr>
      </p:pic>
    </p:spTree>
    <p:extLst>
      <p:ext uri="{BB962C8B-B14F-4D97-AF65-F5344CB8AC3E}">
        <p14:creationId xmlns:p14="http://schemas.microsoft.com/office/powerpoint/2010/main" val="290788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0E10674F-87BA-4D5A-BF17-8D576749EDEF}"/>
              </a:ext>
            </a:extLst>
          </p:cNvPr>
          <p:cNvSpPr>
            <a:spLocks noGrp="1"/>
          </p:cNvSpPr>
          <p:nvPr/>
        </p:nvSpPr>
        <p:spPr>
          <a:xfrm>
            <a:off x="594360" y="6400800"/>
            <a:ext cx="11000232" cy="914"/>
          </a:xfrm>
          <a:prstGeom prst="line">
            <a:avLst/>
          </a:prstGeom>
          <a:noFill/>
          <a:ln w="7620">
            <a:solidFill>
              <a:srgbClr val="30363D"/>
            </a:solidFill>
            <a:prstDash val="solid"/>
          </a:ln>
        </p:spPr>
        <p:txBody>
          <a:bodyPr/>
          <a:lstStyle/>
          <a:p>
            <a:endParaRPr lang="en-US"/>
          </a:p>
        </p:txBody>
      </p:sp>
      <p:sp>
        <p:nvSpPr>
          <p:cNvPr id="3" name="Text 1">
            <a:extLst>
              <a:ext uri="{FF2B5EF4-FFF2-40B4-BE49-F238E27FC236}">
                <a16:creationId xmlns:a16="http://schemas.microsoft.com/office/drawing/2014/main" id="{BA2D6737-CA7B-4B4C-B76F-7DD667EA3755}"/>
              </a:ext>
            </a:extLst>
          </p:cNvPr>
          <p:cNvSpPr>
            <a:spLocks noGrp="1"/>
          </p:cNvSpPr>
          <p:nvPr/>
        </p:nvSpPr>
        <p:spPr>
          <a:xfrm>
            <a:off x="594360" y="6501384"/>
            <a:ext cx="5486400" cy="146304"/>
          </a:xfrm>
          <a:prstGeom prst="rect">
            <a:avLst/>
          </a:prstGeom>
          <a:noFill/>
        </p:spPr>
        <p:txBody>
          <a:bodyPr wrap="square" lIns="0" tIns="0" rIns="0" bIns="0" anchor="ctr"/>
          <a:lstStyle/>
          <a:p>
            <a:pPr marL="0" indent="0">
              <a:buNone/>
            </a:pPr>
            <a:r>
              <a:rPr sz="860" spc="110">
                <a:solidFill>
                  <a:srgbClr val="8B949E"/>
                </a:solidFill>
                <a:latin typeface="Arial"/>
                <a:ea typeface="Arial"/>
                <a:cs typeface="Arial"/>
              </a:rPr>
              <a:t>CLAWBIO  /  TRUSTWORTHY AGENTIC GENOMICS</a:t>
            </a:r>
            <a:endParaRPr sz="860"/>
          </a:p>
        </p:txBody>
      </p:sp>
      <p:sp>
        <p:nvSpPr>
          <p:cNvPr id="4" name="Text 2">
            <a:extLst>
              <a:ext uri="{FF2B5EF4-FFF2-40B4-BE49-F238E27FC236}">
                <a16:creationId xmlns:a16="http://schemas.microsoft.com/office/drawing/2014/main" id="{3EE0C5A3-B6B3-42C1-AB50-BA8C1462E9B3}"/>
              </a:ext>
            </a:extLst>
          </p:cNvPr>
          <p:cNvSpPr>
            <a:spLocks noGrp="1"/>
          </p:cNvSpPr>
          <p:nvPr/>
        </p:nvSpPr>
        <p:spPr>
          <a:xfrm>
            <a:off x="6492240" y="6492240"/>
            <a:ext cx="4407408" cy="164592"/>
          </a:xfrm>
          <a:prstGeom prst="rect">
            <a:avLst/>
          </a:prstGeom>
          <a:noFill/>
        </p:spPr>
        <p:txBody>
          <a:bodyPr wrap="square" lIns="0" tIns="0" rIns="0" bIns="0" anchor="ctr"/>
          <a:lstStyle/>
          <a:p>
            <a:pPr marL="0" indent="0" algn="r">
              <a:buNone/>
            </a:pPr>
            <a:r>
              <a:rPr sz="810">
                <a:solidFill>
                  <a:srgbClr val="8B949E"/>
                </a:solidFill>
                <a:latin typeface="Arial"/>
                <a:ea typeface="Arial"/>
                <a:cs typeface="Arial"/>
              </a:rPr>
              <a:t>Source: repository README</a:t>
            </a:r>
            <a:endParaRPr sz="810"/>
          </a:p>
        </p:txBody>
      </p:sp>
      <p:sp>
        <p:nvSpPr>
          <p:cNvPr id="5" name="Text 3">
            <a:extLst>
              <a:ext uri="{FF2B5EF4-FFF2-40B4-BE49-F238E27FC236}">
                <a16:creationId xmlns:a16="http://schemas.microsoft.com/office/drawing/2014/main" id="{6E134D97-DC41-4D92-8EFD-9704E465736E}"/>
              </a:ext>
            </a:extLst>
          </p:cNvPr>
          <p:cNvSpPr>
            <a:spLocks noGrp="1"/>
          </p:cNvSpPr>
          <p:nvPr/>
        </p:nvSpPr>
        <p:spPr>
          <a:xfrm>
            <a:off x="11109960" y="6492240"/>
            <a:ext cx="475488" cy="164592"/>
          </a:xfrm>
          <a:prstGeom prst="rect">
            <a:avLst/>
          </a:prstGeom>
          <a:noFill/>
        </p:spPr>
        <p:txBody>
          <a:bodyPr wrap="square" lIns="0" tIns="0" rIns="0" bIns="0" anchor="ctr"/>
          <a:lstStyle/>
          <a:p>
            <a:pPr marL="0" indent="0" algn="r">
              <a:buNone/>
            </a:pPr>
            <a:r>
              <a:rPr sz="900">
                <a:solidFill>
                  <a:srgbClr val="8B949E"/>
                </a:solidFill>
                <a:latin typeface="Arial"/>
                <a:ea typeface="Arial"/>
                <a:cs typeface="Arial"/>
              </a:rPr>
              <a:t>09</a:t>
            </a:r>
            <a:endParaRPr sz="900"/>
          </a:p>
        </p:txBody>
      </p:sp>
      <p:sp>
        <p:nvSpPr>
          <p:cNvPr id="6" name="Text 4">
            <a:extLst>
              <a:ext uri="{FF2B5EF4-FFF2-40B4-BE49-F238E27FC236}">
                <a16:creationId xmlns:a16="http://schemas.microsoft.com/office/drawing/2014/main" id="{0B9EAE49-FF80-4885-B5E2-41BDF2DC4C13}"/>
              </a:ext>
            </a:extLst>
          </p:cNvPr>
          <p:cNvSpPr>
            <a:spLocks noGrp="1"/>
          </p:cNvSpPr>
          <p:nvPr/>
        </p:nvSpPr>
        <p:spPr>
          <a:xfrm>
            <a:off x="594360" y="429768"/>
            <a:ext cx="10607040" cy="201168"/>
          </a:xfrm>
          <a:prstGeom prst="rect">
            <a:avLst/>
          </a:prstGeom>
          <a:noFill/>
        </p:spPr>
        <p:txBody>
          <a:bodyPr wrap="square" lIns="0" tIns="0" rIns="0" bIns="0" anchor="ctr"/>
          <a:lstStyle/>
          <a:p>
            <a:pPr marL="0" indent="0">
              <a:buNone/>
            </a:pPr>
            <a:r>
              <a:rPr sz="1050" b="1" spc="240">
                <a:solidFill>
                  <a:srgbClr val="3FB950"/>
                </a:solidFill>
                <a:latin typeface="Arial"/>
                <a:ea typeface="Arial"/>
                <a:cs typeface="Arial"/>
              </a:rPr>
              <a:t>A SCIENTIFIC CAPABILITY, PACKAGED</a:t>
            </a:r>
            <a:endParaRPr sz="1050"/>
          </a:p>
        </p:txBody>
      </p:sp>
      <p:sp>
        <p:nvSpPr>
          <p:cNvPr id="7" name="Text 5">
            <a:extLst>
              <a:ext uri="{FF2B5EF4-FFF2-40B4-BE49-F238E27FC236}">
                <a16:creationId xmlns:a16="http://schemas.microsoft.com/office/drawing/2014/main" id="{0915D92C-809B-4EB4-9312-7B15060D8272}"/>
              </a:ext>
            </a:extLst>
          </p:cNvPr>
          <p:cNvSpPr>
            <a:spLocks noGrp="1"/>
          </p:cNvSpPr>
          <p:nvPr/>
        </p:nvSpPr>
        <p:spPr>
          <a:xfrm>
            <a:off x="594360" y="868680"/>
            <a:ext cx="10972800" cy="704088"/>
          </a:xfrm>
          <a:prstGeom prst="rect">
            <a:avLst/>
          </a:prstGeom>
          <a:noFill/>
        </p:spPr>
        <p:txBody>
          <a:bodyPr wrap="square" lIns="0" tIns="0" rIns="0" bIns="0" anchor="t"/>
          <a:lstStyle/>
          <a:p>
            <a:pPr marL="0" indent="0">
              <a:lnSpc>
                <a:spcPct val="100000"/>
              </a:lnSpc>
              <a:buNone/>
            </a:pPr>
            <a:r>
              <a:rPr sz="4400" b="1">
                <a:solidFill>
                  <a:srgbClr val="E6EDF3"/>
                </a:solidFill>
                <a:latin typeface="Arial"/>
                <a:ea typeface="Arial"/>
                <a:cs typeface="Arial"/>
              </a:rPr>
              <a:t>An executable methods section.</a:t>
            </a:r>
            <a:endParaRPr sz="4400"/>
          </a:p>
        </p:txBody>
      </p:sp>
      <p:sp>
        <p:nvSpPr>
          <p:cNvPr id="8" name="Shape 6">
            <a:extLst>
              <a:ext uri="{FF2B5EF4-FFF2-40B4-BE49-F238E27FC236}">
                <a16:creationId xmlns:a16="http://schemas.microsoft.com/office/drawing/2014/main" id="{9CA020AE-5390-4E72-B77C-EC7063144BC4}"/>
              </a:ext>
            </a:extLst>
          </p:cNvPr>
          <p:cNvSpPr>
            <a:spLocks noGrp="1"/>
          </p:cNvSpPr>
          <p:nvPr/>
        </p:nvSpPr>
        <p:spPr>
          <a:xfrm>
            <a:off x="3063240" y="3127248"/>
            <a:ext cx="2971800" cy="914400"/>
          </a:xfrm>
          <a:prstGeom prst="line">
            <a:avLst/>
          </a:prstGeom>
          <a:noFill/>
          <a:ln w="16510">
            <a:solidFill>
              <a:srgbClr val="30363D"/>
            </a:solidFill>
            <a:prstDash val="solid"/>
          </a:ln>
        </p:spPr>
        <p:txBody>
          <a:bodyPr/>
          <a:lstStyle/>
          <a:p>
            <a:endParaRPr lang="en-US"/>
          </a:p>
        </p:txBody>
      </p:sp>
      <p:sp>
        <p:nvSpPr>
          <p:cNvPr id="9" name="Shape 7">
            <a:extLst>
              <a:ext uri="{FF2B5EF4-FFF2-40B4-BE49-F238E27FC236}">
                <a16:creationId xmlns:a16="http://schemas.microsoft.com/office/drawing/2014/main" id="{05BB36FE-A233-44E7-A512-85459BA1E84C}"/>
              </a:ext>
            </a:extLst>
          </p:cNvPr>
          <p:cNvSpPr>
            <a:spLocks noGrp="1"/>
          </p:cNvSpPr>
          <p:nvPr/>
        </p:nvSpPr>
        <p:spPr>
          <a:xfrm flipV="1">
            <a:off x="6035040" y="3127248"/>
            <a:ext cx="3072384" cy="914400"/>
          </a:xfrm>
          <a:prstGeom prst="line">
            <a:avLst/>
          </a:prstGeom>
          <a:noFill/>
          <a:ln w="16510">
            <a:solidFill>
              <a:srgbClr val="30363D"/>
            </a:solidFill>
            <a:prstDash val="solid"/>
          </a:ln>
        </p:spPr>
        <p:txBody>
          <a:bodyPr/>
          <a:lstStyle/>
          <a:p>
            <a:endParaRPr lang="en-US"/>
          </a:p>
        </p:txBody>
      </p:sp>
      <p:sp>
        <p:nvSpPr>
          <p:cNvPr id="10" name="Shape 8">
            <a:extLst>
              <a:ext uri="{FF2B5EF4-FFF2-40B4-BE49-F238E27FC236}">
                <a16:creationId xmlns:a16="http://schemas.microsoft.com/office/drawing/2014/main" id="{1EC03F8C-E739-437A-8124-20E622A6DE08}"/>
              </a:ext>
            </a:extLst>
          </p:cNvPr>
          <p:cNvSpPr>
            <a:spLocks noGrp="1"/>
          </p:cNvSpPr>
          <p:nvPr/>
        </p:nvSpPr>
        <p:spPr>
          <a:xfrm flipV="1">
            <a:off x="3063240" y="4041648"/>
            <a:ext cx="2971800" cy="1060704"/>
          </a:xfrm>
          <a:prstGeom prst="line">
            <a:avLst/>
          </a:prstGeom>
          <a:noFill/>
          <a:ln w="16510">
            <a:solidFill>
              <a:srgbClr val="30363D"/>
            </a:solidFill>
            <a:prstDash val="solid"/>
          </a:ln>
        </p:spPr>
        <p:txBody>
          <a:bodyPr/>
          <a:lstStyle/>
          <a:p>
            <a:endParaRPr lang="en-US"/>
          </a:p>
        </p:txBody>
      </p:sp>
      <p:sp>
        <p:nvSpPr>
          <p:cNvPr id="11" name="Shape 9">
            <a:extLst>
              <a:ext uri="{FF2B5EF4-FFF2-40B4-BE49-F238E27FC236}">
                <a16:creationId xmlns:a16="http://schemas.microsoft.com/office/drawing/2014/main" id="{952B0394-F305-42BB-A7FF-88025629CD47}"/>
              </a:ext>
            </a:extLst>
          </p:cNvPr>
          <p:cNvSpPr>
            <a:spLocks noGrp="1"/>
          </p:cNvSpPr>
          <p:nvPr/>
        </p:nvSpPr>
        <p:spPr>
          <a:xfrm>
            <a:off x="6035040" y="4041648"/>
            <a:ext cx="3072384" cy="1060704"/>
          </a:xfrm>
          <a:prstGeom prst="line">
            <a:avLst/>
          </a:prstGeom>
          <a:noFill/>
          <a:ln w="16510">
            <a:solidFill>
              <a:srgbClr val="30363D"/>
            </a:solidFill>
            <a:prstDash val="solid"/>
          </a:ln>
        </p:spPr>
        <p:txBody>
          <a:bodyPr/>
          <a:lstStyle/>
          <a:p>
            <a:endParaRPr lang="en-US"/>
          </a:p>
        </p:txBody>
      </p:sp>
      <p:sp>
        <p:nvSpPr>
          <p:cNvPr id="12" name="Shape 10">
            <a:extLst>
              <a:ext uri="{FF2B5EF4-FFF2-40B4-BE49-F238E27FC236}">
                <a16:creationId xmlns:a16="http://schemas.microsoft.com/office/drawing/2014/main" id="{3186D2BD-1D8B-40C5-B6D8-2B6D1D981A72}"/>
              </a:ext>
            </a:extLst>
          </p:cNvPr>
          <p:cNvSpPr>
            <a:spLocks noGrp="1"/>
          </p:cNvSpPr>
          <p:nvPr/>
        </p:nvSpPr>
        <p:spPr>
          <a:xfrm>
            <a:off x="4928616" y="2359152"/>
            <a:ext cx="2231136" cy="3465576"/>
          </a:xfrm>
          <a:prstGeom prst="rect">
            <a:avLst/>
          </a:prstGeom>
          <a:solidFill>
            <a:srgbClr val="21262D"/>
          </a:solidFill>
          <a:ln w="12700">
            <a:solidFill>
              <a:srgbClr val="30363D"/>
            </a:solidFill>
            <a:prstDash val="solid"/>
          </a:ln>
        </p:spPr>
        <p:txBody>
          <a:bodyPr/>
          <a:lstStyle/>
          <a:p>
            <a:endParaRPr lang="en-US"/>
          </a:p>
        </p:txBody>
      </p:sp>
      <p:sp>
        <p:nvSpPr>
          <p:cNvPr id="13" name="Shape 11">
            <a:extLst>
              <a:ext uri="{FF2B5EF4-FFF2-40B4-BE49-F238E27FC236}">
                <a16:creationId xmlns:a16="http://schemas.microsoft.com/office/drawing/2014/main" id="{23DB8BE5-C972-42F0-9899-99BED8B2035C}"/>
              </a:ext>
            </a:extLst>
          </p:cNvPr>
          <p:cNvSpPr>
            <a:spLocks noGrp="1"/>
          </p:cNvSpPr>
          <p:nvPr/>
        </p:nvSpPr>
        <p:spPr>
          <a:xfrm>
            <a:off x="4736592" y="2194560"/>
            <a:ext cx="2231136" cy="3465576"/>
          </a:xfrm>
          <a:prstGeom prst="rect">
            <a:avLst/>
          </a:prstGeom>
          <a:solidFill>
            <a:srgbClr val="161B22"/>
          </a:solidFill>
          <a:ln w="12700">
            <a:solidFill>
              <a:srgbClr val="E6EDF3"/>
            </a:solidFill>
            <a:prstDash val="solid"/>
          </a:ln>
        </p:spPr>
        <p:txBody>
          <a:bodyPr/>
          <a:lstStyle/>
          <a:p>
            <a:endParaRPr lang="en-US"/>
          </a:p>
        </p:txBody>
      </p:sp>
      <p:sp>
        <p:nvSpPr>
          <p:cNvPr id="14" name="Text 12">
            <a:extLst>
              <a:ext uri="{FF2B5EF4-FFF2-40B4-BE49-F238E27FC236}">
                <a16:creationId xmlns:a16="http://schemas.microsoft.com/office/drawing/2014/main" id="{47FB2B77-72FE-4971-82FA-0542716104CC}"/>
              </a:ext>
            </a:extLst>
          </p:cNvPr>
          <p:cNvSpPr>
            <a:spLocks noGrp="1"/>
          </p:cNvSpPr>
          <p:nvPr/>
        </p:nvSpPr>
        <p:spPr>
          <a:xfrm>
            <a:off x="4992624" y="2642616"/>
            <a:ext cx="1728216" cy="356616"/>
          </a:xfrm>
          <a:prstGeom prst="rect">
            <a:avLst/>
          </a:prstGeom>
          <a:noFill/>
        </p:spPr>
        <p:txBody>
          <a:bodyPr wrap="square" lIns="0" tIns="0" rIns="0" bIns="0" anchor="ctr"/>
          <a:lstStyle/>
          <a:p>
            <a:pPr marL="0" indent="0" algn="ctr">
              <a:buNone/>
            </a:pPr>
            <a:r>
              <a:rPr sz="2300" b="1">
                <a:solidFill>
                  <a:srgbClr val="E6EDF3"/>
                </a:solidFill>
                <a:latin typeface="Courier New"/>
                <a:ea typeface="Courier New"/>
                <a:cs typeface="Courier New"/>
              </a:rPr>
              <a:t>SKILL.md</a:t>
            </a:r>
            <a:endParaRPr sz="2300"/>
          </a:p>
        </p:txBody>
      </p:sp>
      <p:sp>
        <p:nvSpPr>
          <p:cNvPr id="15" name="Shape 13">
            <a:extLst>
              <a:ext uri="{FF2B5EF4-FFF2-40B4-BE49-F238E27FC236}">
                <a16:creationId xmlns:a16="http://schemas.microsoft.com/office/drawing/2014/main" id="{14BB38B5-5519-42E6-B3A9-60520B3717E2}"/>
              </a:ext>
            </a:extLst>
          </p:cNvPr>
          <p:cNvSpPr>
            <a:spLocks noGrp="1"/>
          </p:cNvSpPr>
          <p:nvPr/>
        </p:nvSpPr>
        <p:spPr>
          <a:xfrm>
            <a:off x="5102352" y="3364992"/>
            <a:ext cx="1481328" cy="914"/>
          </a:xfrm>
          <a:prstGeom prst="line">
            <a:avLst/>
          </a:prstGeom>
          <a:noFill/>
          <a:ln w="25400">
            <a:solidFill>
              <a:srgbClr val="3FB950"/>
            </a:solidFill>
            <a:prstDash val="solid"/>
          </a:ln>
        </p:spPr>
        <p:txBody>
          <a:bodyPr/>
          <a:lstStyle/>
          <a:p>
            <a:endParaRPr lang="en-US"/>
          </a:p>
        </p:txBody>
      </p:sp>
      <p:sp>
        <p:nvSpPr>
          <p:cNvPr id="16" name="Shape 14">
            <a:extLst>
              <a:ext uri="{FF2B5EF4-FFF2-40B4-BE49-F238E27FC236}">
                <a16:creationId xmlns:a16="http://schemas.microsoft.com/office/drawing/2014/main" id="{327D09AF-34BA-4294-8EF1-36C5E5E8636F}"/>
              </a:ext>
            </a:extLst>
          </p:cNvPr>
          <p:cNvSpPr>
            <a:spLocks noGrp="1"/>
          </p:cNvSpPr>
          <p:nvPr/>
        </p:nvSpPr>
        <p:spPr>
          <a:xfrm>
            <a:off x="5102352" y="3703320"/>
            <a:ext cx="1481328" cy="914"/>
          </a:xfrm>
          <a:prstGeom prst="line">
            <a:avLst/>
          </a:prstGeom>
          <a:noFill/>
          <a:ln w="19050">
            <a:solidFill>
              <a:srgbClr val="30363D"/>
            </a:solidFill>
            <a:prstDash val="solid"/>
          </a:ln>
        </p:spPr>
        <p:txBody>
          <a:bodyPr/>
          <a:lstStyle/>
          <a:p>
            <a:endParaRPr lang="en-US"/>
          </a:p>
        </p:txBody>
      </p:sp>
      <p:sp>
        <p:nvSpPr>
          <p:cNvPr id="17" name="Shape 15">
            <a:extLst>
              <a:ext uri="{FF2B5EF4-FFF2-40B4-BE49-F238E27FC236}">
                <a16:creationId xmlns:a16="http://schemas.microsoft.com/office/drawing/2014/main" id="{F43B0167-99DE-4AEF-BFC0-4A59BABB3577}"/>
              </a:ext>
            </a:extLst>
          </p:cNvPr>
          <p:cNvSpPr>
            <a:spLocks noGrp="1"/>
          </p:cNvSpPr>
          <p:nvPr/>
        </p:nvSpPr>
        <p:spPr>
          <a:xfrm>
            <a:off x="5102352" y="4041648"/>
            <a:ext cx="1133856" cy="914"/>
          </a:xfrm>
          <a:prstGeom prst="line">
            <a:avLst/>
          </a:prstGeom>
          <a:noFill/>
          <a:ln w="19050">
            <a:solidFill>
              <a:srgbClr val="30363D"/>
            </a:solidFill>
            <a:prstDash val="solid"/>
          </a:ln>
        </p:spPr>
        <p:txBody>
          <a:bodyPr/>
          <a:lstStyle/>
          <a:p>
            <a:endParaRPr lang="en-US"/>
          </a:p>
        </p:txBody>
      </p:sp>
      <p:sp>
        <p:nvSpPr>
          <p:cNvPr id="18" name="Shape 16">
            <a:extLst>
              <a:ext uri="{FF2B5EF4-FFF2-40B4-BE49-F238E27FC236}">
                <a16:creationId xmlns:a16="http://schemas.microsoft.com/office/drawing/2014/main" id="{12949046-C078-48B8-8702-384CDE4EF5E3}"/>
              </a:ext>
            </a:extLst>
          </p:cNvPr>
          <p:cNvSpPr>
            <a:spLocks noGrp="1"/>
          </p:cNvSpPr>
          <p:nvPr/>
        </p:nvSpPr>
        <p:spPr>
          <a:xfrm>
            <a:off x="5102352" y="4690872"/>
            <a:ext cx="1481328" cy="475488"/>
          </a:xfrm>
          <a:prstGeom prst="rect">
            <a:avLst/>
          </a:prstGeom>
          <a:solidFill>
            <a:srgbClr val="3FB950"/>
          </a:solidFill>
          <a:ln w="12700">
            <a:solidFill>
              <a:srgbClr val="3FB950"/>
            </a:solidFill>
            <a:prstDash val="solid"/>
          </a:ln>
        </p:spPr>
        <p:txBody>
          <a:bodyPr/>
          <a:lstStyle/>
          <a:p>
            <a:endParaRPr lang="en-US"/>
          </a:p>
        </p:txBody>
      </p:sp>
      <p:sp>
        <p:nvSpPr>
          <p:cNvPr id="19" name="Text 17">
            <a:extLst>
              <a:ext uri="{FF2B5EF4-FFF2-40B4-BE49-F238E27FC236}">
                <a16:creationId xmlns:a16="http://schemas.microsoft.com/office/drawing/2014/main" id="{2A5FD64F-B486-477F-8558-BDB5D48447AC}"/>
              </a:ext>
            </a:extLst>
          </p:cNvPr>
          <p:cNvSpPr>
            <a:spLocks noGrp="1"/>
          </p:cNvSpPr>
          <p:nvPr/>
        </p:nvSpPr>
        <p:spPr>
          <a:xfrm>
            <a:off x="5102352" y="4782312"/>
            <a:ext cx="1481328" cy="274320"/>
          </a:xfrm>
          <a:prstGeom prst="rect">
            <a:avLst/>
          </a:prstGeom>
          <a:noFill/>
        </p:spPr>
        <p:txBody>
          <a:bodyPr wrap="square" lIns="0" tIns="0" rIns="0" bIns="0" anchor="ctr"/>
          <a:lstStyle/>
          <a:p>
            <a:pPr marL="0" indent="0" algn="ctr">
              <a:buNone/>
            </a:pPr>
            <a:r>
              <a:rPr sz="1700" b="1">
                <a:solidFill>
                  <a:srgbClr val="0D1117"/>
                </a:solidFill>
                <a:latin typeface="Arial"/>
                <a:ea typeface="Arial"/>
                <a:cs typeface="Arial"/>
              </a:rPr>
              <a:t>v1.0</a:t>
            </a:r>
            <a:endParaRPr sz="1700"/>
          </a:p>
        </p:txBody>
      </p:sp>
      <p:sp>
        <p:nvSpPr>
          <p:cNvPr id="20" name="Shape 18">
            <a:extLst>
              <a:ext uri="{FF2B5EF4-FFF2-40B4-BE49-F238E27FC236}">
                <a16:creationId xmlns:a16="http://schemas.microsoft.com/office/drawing/2014/main" id="{83912859-2549-4CFA-BAF0-641690EC9226}"/>
              </a:ext>
            </a:extLst>
          </p:cNvPr>
          <p:cNvSpPr>
            <a:spLocks noGrp="1"/>
          </p:cNvSpPr>
          <p:nvPr/>
        </p:nvSpPr>
        <p:spPr>
          <a:xfrm>
            <a:off x="1135685" y="2461565"/>
            <a:ext cx="526694" cy="691286"/>
          </a:xfrm>
          <a:prstGeom prst="rect">
            <a:avLst/>
          </a:prstGeom>
          <a:solidFill>
            <a:srgbClr val="161B22"/>
          </a:solidFill>
          <a:ln w="12700">
            <a:solidFill>
              <a:srgbClr val="3FB950"/>
            </a:solidFill>
            <a:prstDash val="solid"/>
          </a:ln>
        </p:spPr>
        <p:txBody>
          <a:bodyPr/>
          <a:lstStyle/>
          <a:p>
            <a:endParaRPr lang="en-US"/>
          </a:p>
        </p:txBody>
      </p:sp>
      <p:sp>
        <p:nvSpPr>
          <p:cNvPr id="21" name="Shape 19">
            <a:extLst>
              <a:ext uri="{FF2B5EF4-FFF2-40B4-BE49-F238E27FC236}">
                <a16:creationId xmlns:a16="http://schemas.microsoft.com/office/drawing/2014/main" id="{FDE420ED-89C3-4F47-8B24-448949486FA7}"/>
              </a:ext>
            </a:extLst>
          </p:cNvPr>
          <p:cNvSpPr>
            <a:spLocks noGrp="1"/>
          </p:cNvSpPr>
          <p:nvPr/>
        </p:nvSpPr>
        <p:spPr>
          <a:xfrm>
            <a:off x="1235757" y="2682776"/>
            <a:ext cx="326551" cy="914"/>
          </a:xfrm>
          <a:prstGeom prst="line">
            <a:avLst/>
          </a:prstGeom>
          <a:noFill/>
          <a:ln w="17780">
            <a:solidFill>
              <a:srgbClr val="3FB950"/>
            </a:solidFill>
            <a:prstDash val="solid"/>
          </a:ln>
        </p:spPr>
        <p:txBody>
          <a:bodyPr/>
          <a:lstStyle/>
          <a:p>
            <a:endParaRPr lang="en-US"/>
          </a:p>
        </p:txBody>
      </p:sp>
      <p:sp>
        <p:nvSpPr>
          <p:cNvPr id="22" name="Shape 20">
            <a:extLst>
              <a:ext uri="{FF2B5EF4-FFF2-40B4-BE49-F238E27FC236}">
                <a16:creationId xmlns:a16="http://schemas.microsoft.com/office/drawing/2014/main" id="{10119481-BDBD-4BE0-8205-9ECA223CF423}"/>
              </a:ext>
            </a:extLst>
          </p:cNvPr>
          <p:cNvSpPr>
            <a:spLocks noGrp="1"/>
          </p:cNvSpPr>
          <p:nvPr/>
        </p:nvSpPr>
        <p:spPr>
          <a:xfrm>
            <a:off x="1235757" y="2800295"/>
            <a:ext cx="326551" cy="914"/>
          </a:xfrm>
          <a:prstGeom prst="line">
            <a:avLst/>
          </a:prstGeom>
          <a:noFill/>
          <a:ln w="17780">
            <a:solidFill>
              <a:srgbClr val="3FB950"/>
            </a:solidFill>
            <a:prstDash val="solid"/>
          </a:ln>
        </p:spPr>
        <p:txBody>
          <a:bodyPr/>
          <a:lstStyle/>
          <a:p>
            <a:endParaRPr lang="en-US"/>
          </a:p>
        </p:txBody>
      </p:sp>
      <p:sp>
        <p:nvSpPr>
          <p:cNvPr id="23" name="Shape 21">
            <a:extLst>
              <a:ext uri="{FF2B5EF4-FFF2-40B4-BE49-F238E27FC236}">
                <a16:creationId xmlns:a16="http://schemas.microsoft.com/office/drawing/2014/main" id="{CF9007D9-4262-4856-9198-B8C181043832}"/>
              </a:ext>
            </a:extLst>
          </p:cNvPr>
          <p:cNvSpPr>
            <a:spLocks noGrp="1"/>
          </p:cNvSpPr>
          <p:nvPr/>
        </p:nvSpPr>
        <p:spPr>
          <a:xfrm>
            <a:off x="1235757" y="2917814"/>
            <a:ext cx="237012" cy="914"/>
          </a:xfrm>
          <a:prstGeom prst="line">
            <a:avLst/>
          </a:prstGeom>
          <a:noFill/>
          <a:ln w="17780">
            <a:solidFill>
              <a:srgbClr val="3FB950"/>
            </a:solidFill>
            <a:prstDash val="solid"/>
          </a:ln>
        </p:spPr>
        <p:txBody>
          <a:bodyPr/>
          <a:lstStyle/>
          <a:p>
            <a:endParaRPr lang="en-US"/>
          </a:p>
        </p:txBody>
      </p:sp>
      <p:sp>
        <p:nvSpPr>
          <p:cNvPr id="24" name="Text 22">
            <a:extLst>
              <a:ext uri="{FF2B5EF4-FFF2-40B4-BE49-F238E27FC236}">
                <a16:creationId xmlns:a16="http://schemas.microsoft.com/office/drawing/2014/main" id="{D805C3C1-F296-4058-A0EC-4C11A4E4A47B}"/>
              </a:ext>
            </a:extLst>
          </p:cNvPr>
          <p:cNvSpPr>
            <a:spLocks noGrp="1"/>
          </p:cNvSpPr>
          <p:nvPr/>
        </p:nvSpPr>
        <p:spPr>
          <a:xfrm>
            <a:off x="987552" y="3346704"/>
            <a:ext cx="3291840" cy="365760"/>
          </a:xfrm>
          <a:prstGeom prst="rect">
            <a:avLst/>
          </a:prstGeom>
          <a:noFill/>
        </p:spPr>
        <p:txBody>
          <a:bodyPr wrap="square" lIns="0" tIns="0" rIns="0" bIns="0" anchor="ctr"/>
          <a:lstStyle/>
          <a:p>
            <a:pPr marL="0" indent="0">
              <a:buNone/>
            </a:pPr>
            <a:r>
              <a:rPr sz="2100" b="1">
                <a:solidFill>
                  <a:srgbClr val="E6EDF3"/>
                </a:solidFill>
                <a:latin typeface="Arial"/>
                <a:ea typeface="Arial"/>
                <a:cs typeface="Arial"/>
              </a:rPr>
              <a:t>Specification</a:t>
            </a:r>
            <a:endParaRPr sz="2100"/>
          </a:p>
        </p:txBody>
      </p:sp>
      <p:sp>
        <p:nvSpPr>
          <p:cNvPr id="25" name="Shape 23">
            <a:extLst>
              <a:ext uri="{FF2B5EF4-FFF2-40B4-BE49-F238E27FC236}">
                <a16:creationId xmlns:a16="http://schemas.microsoft.com/office/drawing/2014/main" id="{5F2AC1AF-491F-40EF-A90F-9E7CA33B95AB}"/>
              </a:ext>
            </a:extLst>
          </p:cNvPr>
          <p:cNvSpPr>
            <a:spLocks noGrp="1"/>
          </p:cNvSpPr>
          <p:nvPr/>
        </p:nvSpPr>
        <p:spPr>
          <a:xfrm>
            <a:off x="8406994" y="2519172"/>
            <a:ext cx="724205" cy="576072"/>
          </a:xfrm>
          <a:prstGeom prst="rect">
            <a:avLst/>
          </a:prstGeom>
          <a:solidFill>
            <a:srgbClr val="161B22"/>
          </a:solidFill>
          <a:ln w="12700">
            <a:solidFill>
              <a:srgbClr val="3FB950"/>
            </a:solidFill>
            <a:prstDash val="solid"/>
          </a:ln>
        </p:spPr>
        <p:txBody>
          <a:bodyPr/>
          <a:lstStyle/>
          <a:p>
            <a:endParaRPr lang="en-US"/>
          </a:p>
        </p:txBody>
      </p:sp>
      <p:sp>
        <p:nvSpPr>
          <p:cNvPr id="26" name="Shape 24">
            <a:extLst>
              <a:ext uri="{FF2B5EF4-FFF2-40B4-BE49-F238E27FC236}">
                <a16:creationId xmlns:a16="http://schemas.microsoft.com/office/drawing/2014/main" id="{9DFF3A35-972F-48E0-B71F-00BA61ADED74}"/>
              </a:ext>
            </a:extLst>
          </p:cNvPr>
          <p:cNvSpPr>
            <a:spLocks noGrp="1"/>
          </p:cNvSpPr>
          <p:nvPr/>
        </p:nvSpPr>
        <p:spPr>
          <a:xfrm>
            <a:off x="8406994" y="2645908"/>
            <a:ext cx="724205" cy="914"/>
          </a:xfrm>
          <a:prstGeom prst="line">
            <a:avLst/>
          </a:prstGeom>
          <a:noFill/>
          <a:ln w="12700">
            <a:solidFill>
              <a:srgbClr val="3FB950"/>
            </a:solidFill>
            <a:prstDash val="solid"/>
          </a:ln>
        </p:spPr>
        <p:txBody>
          <a:bodyPr/>
          <a:lstStyle/>
          <a:p>
            <a:endParaRPr lang="en-US"/>
          </a:p>
        </p:txBody>
      </p:sp>
      <p:sp>
        <p:nvSpPr>
          <p:cNvPr id="27" name="Text 25">
            <a:extLst>
              <a:ext uri="{FF2B5EF4-FFF2-40B4-BE49-F238E27FC236}">
                <a16:creationId xmlns:a16="http://schemas.microsoft.com/office/drawing/2014/main" id="{8CB8A423-29D9-4F5F-8338-29C582CE958F}"/>
              </a:ext>
            </a:extLst>
          </p:cNvPr>
          <p:cNvSpPr>
            <a:spLocks noGrp="1"/>
          </p:cNvSpPr>
          <p:nvPr/>
        </p:nvSpPr>
        <p:spPr>
          <a:xfrm>
            <a:off x="8508382" y="2674711"/>
            <a:ext cx="506943" cy="322600"/>
          </a:xfrm>
          <a:prstGeom prst="rect">
            <a:avLst/>
          </a:prstGeom>
          <a:noFill/>
        </p:spPr>
        <p:txBody>
          <a:bodyPr wrap="square" lIns="0" tIns="0" rIns="0" bIns="0" anchor="ctr"/>
          <a:lstStyle/>
          <a:p>
            <a:pPr marL="0" indent="0">
              <a:buNone/>
            </a:pPr>
            <a:r>
              <a:rPr sz="1584" b="1">
                <a:solidFill>
                  <a:srgbClr val="3FB950"/>
                </a:solidFill>
                <a:latin typeface="Arial"/>
                <a:ea typeface="Arial"/>
                <a:cs typeface="Arial"/>
              </a:rPr>
              <a:t>›_</a:t>
            </a:r>
            <a:endParaRPr sz="1584"/>
          </a:p>
        </p:txBody>
      </p:sp>
      <p:sp>
        <p:nvSpPr>
          <p:cNvPr id="28" name="Text 26">
            <a:extLst>
              <a:ext uri="{FF2B5EF4-FFF2-40B4-BE49-F238E27FC236}">
                <a16:creationId xmlns:a16="http://schemas.microsoft.com/office/drawing/2014/main" id="{1D24FC43-12AF-49BC-A3AA-E952F97036E6}"/>
              </a:ext>
            </a:extLst>
          </p:cNvPr>
          <p:cNvSpPr>
            <a:spLocks noGrp="1"/>
          </p:cNvSpPr>
          <p:nvPr/>
        </p:nvSpPr>
        <p:spPr>
          <a:xfrm>
            <a:off x="8357616" y="3346704"/>
            <a:ext cx="3291840" cy="365760"/>
          </a:xfrm>
          <a:prstGeom prst="rect">
            <a:avLst/>
          </a:prstGeom>
          <a:noFill/>
        </p:spPr>
        <p:txBody>
          <a:bodyPr wrap="square" lIns="0" tIns="0" rIns="0" bIns="0" anchor="ctr"/>
          <a:lstStyle/>
          <a:p>
            <a:pPr marL="0" indent="0">
              <a:buNone/>
            </a:pPr>
            <a:r>
              <a:rPr sz="2100" b="1">
                <a:solidFill>
                  <a:srgbClr val="E6EDF3"/>
                </a:solidFill>
                <a:latin typeface="Arial"/>
                <a:ea typeface="Arial"/>
                <a:cs typeface="Arial"/>
              </a:rPr>
              <a:t>Code</a:t>
            </a:r>
            <a:endParaRPr sz="2100"/>
          </a:p>
        </p:txBody>
      </p:sp>
      <p:sp>
        <p:nvSpPr>
          <p:cNvPr id="29" name="Shape 27">
            <a:extLst>
              <a:ext uri="{FF2B5EF4-FFF2-40B4-BE49-F238E27FC236}">
                <a16:creationId xmlns:a16="http://schemas.microsoft.com/office/drawing/2014/main" id="{908B5BD2-271D-405E-97B4-C72187654460}"/>
              </a:ext>
            </a:extLst>
          </p:cNvPr>
          <p:cNvSpPr>
            <a:spLocks noGrp="1"/>
          </p:cNvSpPr>
          <p:nvPr/>
        </p:nvSpPr>
        <p:spPr>
          <a:xfrm>
            <a:off x="1094537" y="4498848"/>
            <a:ext cx="608990" cy="666598"/>
          </a:xfrm>
          <a:prstGeom prst="can">
            <a:avLst/>
          </a:prstGeom>
          <a:solidFill>
            <a:srgbClr val="161B22"/>
          </a:solidFill>
          <a:ln w="19050">
            <a:solidFill>
              <a:srgbClr val="3FB950"/>
            </a:solidFill>
            <a:prstDash val="solid"/>
          </a:ln>
        </p:spPr>
        <p:txBody>
          <a:bodyPr/>
          <a:lstStyle/>
          <a:p>
            <a:endParaRPr lang="en-US"/>
          </a:p>
        </p:txBody>
      </p:sp>
      <p:sp>
        <p:nvSpPr>
          <p:cNvPr id="30" name="Shape 28">
            <a:extLst>
              <a:ext uri="{FF2B5EF4-FFF2-40B4-BE49-F238E27FC236}">
                <a16:creationId xmlns:a16="http://schemas.microsoft.com/office/drawing/2014/main" id="{B94E1D34-256E-4E44-8256-B26A91388117}"/>
              </a:ext>
            </a:extLst>
          </p:cNvPr>
          <p:cNvSpPr>
            <a:spLocks noGrp="1"/>
          </p:cNvSpPr>
          <p:nvPr/>
        </p:nvSpPr>
        <p:spPr>
          <a:xfrm>
            <a:off x="1127455" y="4803343"/>
            <a:ext cx="543154" cy="914"/>
          </a:xfrm>
          <a:prstGeom prst="line">
            <a:avLst/>
          </a:prstGeom>
          <a:noFill/>
          <a:ln w="12700">
            <a:solidFill>
              <a:srgbClr val="3FB950"/>
            </a:solidFill>
            <a:prstDash val="solid"/>
          </a:ln>
        </p:spPr>
        <p:txBody>
          <a:bodyPr/>
          <a:lstStyle/>
          <a:p>
            <a:endParaRPr lang="en-US"/>
          </a:p>
        </p:txBody>
      </p:sp>
      <p:sp>
        <p:nvSpPr>
          <p:cNvPr id="31" name="Text 29">
            <a:extLst>
              <a:ext uri="{FF2B5EF4-FFF2-40B4-BE49-F238E27FC236}">
                <a16:creationId xmlns:a16="http://schemas.microsoft.com/office/drawing/2014/main" id="{E7B9C907-FC4C-4037-86E0-3728EE38AA07}"/>
              </a:ext>
            </a:extLst>
          </p:cNvPr>
          <p:cNvSpPr>
            <a:spLocks noGrp="1"/>
          </p:cNvSpPr>
          <p:nvPr/>
        </p:nvSpPr>
        <p:spPr>
          <a:xfrm>
            <a:off x="987552" y="5367528"/>
            <a:ext cx="3291840" cy="365760"/>
          </a:xfrm>
          <a:prstGeom prst="rect">
            <a:avLst/>
          </a:prstGeom>
          <a:noFill/>
        </p:spPr>
        <p:txBody>
          <a:bodyPr wrap="square" lIns="0" tIns="0" rIns="0" bIns="0" anchor="ctr"/>
          <a:lstStyle/>
          <a:p>
            <a:pPr marL="0" indent="0">
              <a:buNone/>
            </a:pPr>
            <a:r>
              <a:rPr sz="2100" b="1">
                <a:solidFill>
                  <a:srgbClr val="E6EDF3"/>
                </a:solidFill>
                <a:latin typeface="Arial"/>
                <a:ea typeface="Arial"/>
                <a:cs typeface="Arial"/>
              </a:rPr>
              <a:t>Demo data</a:t>
            </a:r>
            <a:endParaRPr sz="2100"/>
          </a:p>
        </p:txBody>
      </p:sp>
      <p:sp>
        <p:nvSpPr>
          <p:cNvPr id="32" name="Shape 30">
            <a:extLst>
              <a:ext uri="{FF2B5EF4-FFF2-40B4-BE49-F238E27FC236}">
                <a16:creationId xmlns:a16="http://schemas.microsoft.com/office/drawing/2014/main" id="{786E2052-97C8-4536-A8DE-72AA3472184B}"/>
              </a:ext>
            </a:extLst>
          </p:cNvPr>
          <p:cNvSpPr>
            <a:spLocks noGrp="1"/>
          </p:cNvSpPr>
          <p:nvPr/>
        </p:nvSpPr>
        <p:spPr>
          <a:xfrm>
            <a:off x="8439912" y="4498848"/>
            <a:ext cx="658368" cy="658368"/>
          </a:xfrm>
          <a:prstGeom prst="ellipse">
            <a:avLst/>
          </a:prstGeom>
          <a:solidFill>
            <a:srgbClr val="161B22">
              <a:alpha val="0"/>
            </a:srgbClr>
          </a:solidFill>
          <a:ln w="17780">
            <a:solidFill>
              <a:srgbClr val="3FB950"/>
            </a:solidFill>
            <a:prstDash val="solid"/>
          </a:ln>
        </p:spPr>
        <p:txBody>
          <a:bodyPr/>
          <a:lstStyle/>
          <a:p>
            <a:endParaRPr lang="en-US"/>
          </a:p>
        </p:txBody>
      </p:sp>
      <p:sp>
        <p:nvSpPr>
          <p:cNvPr id="33" name="Shape 31">
            <a:extLst>
              <a:ext uri="{FF2B5EF4-FFF2-40B4-BE49-F238E27FC236}">
                <a16:creationId xmlns:a16="http://schemas.microsoft.com/office/drawing/2014/main" id="{EA0EA09A-1040-43C4-81BF-D5559C39E17E}"/>
              </a:ext>
            </a:extLst>
          </p:cNvPr>
          <p:cNvSpPr>
            <a:spLocks noGrp="1"/>
          </p:cNvSpPr>
          <p:nvPr/>
        </p:nvSpPr>
        <p:spPr>
          <a:xfrm>
            <a:off x="8588045" y="4828032"/>
            <a:ext cx="131674" cy="131674"/>
          </a:xfrm>
          <a:prstGeom prst="line">
            <a:avLst/>
          </a:prstGeom>
          <a:noFill/>
          <a:ln w="25400">
            <a:solidFill>
              <a:srgbClr val="3FB950"/>
            </a:solidFill>
            <a:prstDash val="solid"/>
          </a:ln>
        </p:spPr>
        <p:txBody>
          <a:bodyPr/>
          <a:lstStyle/>
          <a:p>
            <a:endParaRPr lang="en-US"/>
          </a:p>
        </p:txBody>
      </p:sp>
      <p:sp>
        <p:nvSpPr>
          <p:cNvPr id="34" name="Shape 32">
            <a:extLst>
              <a:ext uri="{FF2B5EF4-FFF2-40B4-BE49-F238E27FC236}">
                <a16:creationId xmlns:a16="http://schemas.microsoft.com/office/drawing/2014/main" id="{FD94E301-23B4-408A-8406-F9F8C4E1E670}"/>
              </a:ext>
            </a:extLst>
          </p:cNvPr>
          <p:cNvSpPr>
            <a:spLocks noGrp="1"/>
          </p:cNvSpPr>
          <p:nvPr/>
        </p:nvSpPr>
        <p:spPr>
          <a:xfrm flipV="1">
            <a:off x="8719718" y="4696358"/>
            <a:ext cx="263347" cy="263347"/>
          </a:xfrm>
          <a:prstGeom prst="line">
            <a:avLst/>
          </a:prstGeom>
          <a:noFill/>
          <a:ln w="25400">
            <a:solidFill>
              <a:srgbClr val="3FB950"/>
            </a:solidFill>
            <a:prstDash val="solid"/>
          </a:ln>
        </p:spPr>
        <p:txBody>
          <a:bodyPr/>
          <a:lstStyle/>
          <a:p>
            <a:endParaRPr lang="en-US"/>
          </a:p>
        </p:txBody>
      </p:sp>
      <p:sp>
        <p:nvSpPr>
          <p:cNvPr id="35" name="Text 33">
            <a:extLst>
              <a:ext uri="{FF2B5EF4-FFF2-40B4-BE49-F238E27FC236}">
                <a16:creationId xmlns:a16="http://schemas.microsoft.com/office/drawing/2014/main" id="{955833C7-6317-4A85-B3C6-ACC5AA632A65}"/>
              </a:ext>
            </a:extLst>
          </p:cNvPr>
          <p:cNvSpPr>
            <a:spLocks noGrp="1"/>
          </p:cNvSpPr>
          <p:nvPr/>
        </p:nvSpPr>
        <p:spPr>
          <a:xfrm>
            <a:off x="8357616" y="5367528"/>
            <a:ext cx="3291840" cy="365760"/>
          </a:xfrm>
          <a:prstGeom prst="rect">
            <a:avLst/>
          </a:prstGeom>
          <a:noFill/>
        </p:spPr>
        <p:txBody>
          <a:bodyPr wrap="square" lIns="0" tIns="0" rIns="0" bIns="0" anchor="ctr"/>
          <a:lstStyle/>
          <a:p>
            <a:pPr marL="0" indent="0">
              <a:buNone/>
            </a:pPr>
            <a:r>
              <a:rPr sz="2100" b="1">
                <a:solidFill>
                  <a:srgbClr val="E6EDF3"/>
                </a:solidFill>
                <a:latin typeface="Arial"/>
                <a:ea typeface="Arial"/>
                <a:cs typeface="Arial"/>
              </a:rPr>
              <a:t>Tests + provenance</a:t>
            </a:r>
            <a:endParaRPr sz="2100"/>
          </a:p>
        </p:txBody>
      </p:sp>
      <p:pic>
        <p:nvPicPr>
          <p:cNvPr id="71" name="Picture 70"/>
          <p:cNvPicPr>
            <a:picLocks noChangeAspect="1"/>
          </p:cNvPicPr>
          <p:nvPr/>
        </p:nvPicPr>
        <p:blipFill>
          <a:blip r:embed="rId3"/>
          <a:stretch/>
        </p:blipFill>
        <p:spPr>
          <a:xfrm>
            <a:off x="11201400" y="304800"/>
            <a:ext cx="381000" cy="381000"/>
          </a:xfrm>
          <a:prstGeom prst="rect">
            <a:avLst/>
          </a:prstGeom>
        </p:spPr>
      </p:pic>
    </p:spTree>
    <p:extLst>
      <p:ext uri="{BB962C8B-B14F-4D97-AF65-F5344CB8AC3E}">
        <p14:creationId xmlns:p14="http://schemas.microsoft.com/office/powerpoint/2010/main" val="10186005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6551</Words>
  <Application>Microsoft Macintosh PowerPoint</Application>
  <DocSecurity>0</DocSecurity>
  <PresentationFormat>Widescreen</PresentationFormat>
  <Paragraphs>946</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Manuel Corpas</cp:lastModifiedBy>
  <cp:revision>1</cp:revision>
  <dcterms:created xsi:type="dcterms:W3CDTF">2026-09-14T08:35:12Z</dcterms:created>
  <dcterms:modified xsi:type="dcterms:W3CDTF">2026-09-14T10:24:47Z</dcterms:modified>
</cp:coreProperties>
</file>