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4f8ba2a0ab84d44" /><Relationship Type="http://schemas.openxmlformats.org/officeDocument/2006/relationships/extended-properties" Target="/docProps/app.xml" Id="R5e18ddc57dbe4152" /><Relationship Type="http://schemas.openxmlformats.org/officeDocument/2006/relationships/officeDocument" Target="/ppt/presentation.xml" Id="R4e035a2974db48a2" /></Relationships>
</file>

<file path=ppt/presentation.xml><?xml version="1.0" encoding="utf-8"?>
<p:presentation xmlns:p="http://schemas.openxmlformats.org/presentationml/2006/main">
  <p:sldMasterIdLst>
    <p:sldMasterId xmlns:r="http://schemas.openxmlformats.org/officeDocument/2006/relationships" id="2147483648" r:id="Ra497f0fe3f8f4e07"/>
  </p:sldMasterIdLst>
  <p:notesMasterIdLst>
    <p:notesMasterId xmlns:r="http://schemas.openxmlformats.org/officeDocument/2006/relationships" r:id="R515a8803b2444a8d"/>
  </p:notesMasterIdLst>
  <p:sldIdLst>
    <p:sldId xmlns:r="http://schemas.openxmlformats.org/officeDocument/2006/relationships" id="256" r:id="R7639634340434057"/>
    <p:sldId xmlns:r="http://schemas.openxmlformats.org/officeDocument/2006/relationships" id="257" r:id="R9893ae9cbaa24e5e"/>
    <p:sldId xmlns:r="http://schemas.openxmlformats.org/officeDocument/2006/relationships" id="258" r:id="R1834eecefaf44294"/>
    <p:sldId xmlns:r="http://schemas.openxmlformats.org/officeDocument/2006/relationships" id="259" r:id="Rd77d0aa7bc6249db"/>
    <p:sldId xmlns:r="http://schemas.openxmlformats.org/officeDocument/2006/relationships" id="260" r:id="Rd5413a57bc5145f3"/>
    <p:sldId xmlns:r="http://schemas.openxmlformats.org/officeDocument/2006/relationships" id="261" r:id="R486dbdfd22d3499e"/>
    <p:sldId xmlns:r="http://schemas.openxmlformats.org/officeDocument/2006/relationships" id="262" r:id="Re2fee25d46524525"/>
    <p:sldId xmlns:r="http://schemas.openxmlformats.org/officeDocument/2006/relationships" id="263" r:id="Rebc6bacd1c9542ed"/>
    <p:sldId xmlns:r="http://schemas.openxmlformats.org/officeDocument/2006/relationships" id="264" r:id="R5f859d129f1144dc"/>
    <p:sldId xmlns:r="http://schemas.openxmlformats.org/officeDocument/2006/relationships" id="265" r:id="R5e277f44bf0a4758"/>
    <p:sldId xmlns:r="http://schemas.openxmlformats.org/officeDocument/2006/relationships" id="266" r:id="Rf5e8ea00179f40d5"/>
    <p:sldId xmlns:r="http://schemas.openxmlformats.org/officeDocument/2006/relationships" id="267" r:id="Rd76fd99852f7448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0cd14a7dd30647a2" /><Relationship Type="http://schemas.openxmlformats.org/officeDocument/2006/relationships/slideMaster" Target="/ppt/slideMasters/slideMaster1.xml" Id="Ra497f0fe3f8f4e07" /><Relationship Type="http://schemas.openxmlformats.org/officeDocument/2006/relationships/notesMaster" Target="/ppt/notesMasters/notesMaster1.xml" Id="R515a8803b2444a8d" /><Relationship Type="http://schemas.openxmlformats.org/officeDocument/2006/relationships/presProps" Target="/ppt/presProps.xml" Id="R4e49e6672fea4f47" /><Relationship Type="http://schemas.openxmlformats.org/officeDocument/2006/relationships/viewProps" Target="/ppt/viewProps.xml" Id="R50a23195185a4156" /><Relationship Type="http://schemas.openxmlformats.org/officeDocument/2006/relationships/tableStyles" Target="/ppt/tableStyles.xml" Id="R8e31b713e59b4d6a" /><Relationship Type="http://schemas.openxmlformats.org/officeDocument/2006/relationships/slide" Target="/ppt/slides/slide1.xml" Id="R7639634340434057" /><Relationship Type="http://schemas.openxmlformats.org/officeDocument/2006/relationships/slide" Target="/ppt/slides/slide2.xml" Id="R9893ae9cbaa24e5e" /><Relationship Type="http://schemas.openxmlformats.org/officeDocument/2006/relationships/slide" Target="/ppt/slides/slide3.xml" Id="R1834eecefaf44294" /><Relationship Type="http://schemas.openxmlformats.org/officeDocument/2006/relationships/slide" Target="/ppt/slides/slide4.xml" Id="Rd77d0aa7bc6249db" /><Relationship Type="http://schemas.openxmlformats.org/officeDocument/2006/relationships/slide" Target="/ppt/slides/slide5.xml" Id="Rd5413a57bc5145f3" /><Relationship Type="http://schemas.openxmlformats.org/officeDocument/2006/relationships/slide" Target="/ppt/slides/slide6.xml" Id="R486dbdfd22d3499e" /><Relationship Type="http://schemas.openxmlformats.org/officeDocument/2006/relationships/slide" Target="/ppt/slides/slide7.xml" Id="Re2fee25d46524525" /><Relationship Type="http://schemas.openxmlformats.org/officeDocument/2006/relationships/slide" Target="/ppt/slides/slide8.xml" Id="Rebc6bacd1c9542ed" /><Relationship Type="http://schemas.openxmlformats.org/officeDocument/2006/relationships/slide" Target="/ppt/slides/slide9.xml" Id="R5f859d129f1144dc" /><Relationship Type="http://schemas.openxmlformats.org/officeDocument/2006/relationships/slide" Target="/ppt/slides/slide10.xml" Id="R5e277f44bf0a4758" /><Relationship Type="http://schemas.openxmlformats.org/officeDocument/2006/relationships/slide" Target="/ppt/slides/slide11.xml" Id="Rf5e8ea00179f40d5" /><Relationship Type="http://schemas.openxmlformats.org/officeDocument/2006/relationships/slide" Target="/ppt/slides/slide12.xml" Id="Rd76fd99852f7448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73016de142d4a3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notesSlides/_rels/notesSlide1.xml.rels>&#65279;<?xml version="1.0" encoding="utf-8"?><Relationships xmlns="http://schemas.openxmlformats.org/package/2006/relationships"><Relationship Type="http://schemas.openxmlformats.org/officeDocument/2006/relationships/slide" Target="/ppt/slides/slide1.xml" Id="Rde05749f6ada4b0d" /><Relationship Type="http://schemas.openxmlformats.org/officeDocument/2006/relationships/notesMaster" Target="/ppt/notesMasters/notesMaster1.xml" Id="Rfe62e585f2854990" /></Relationships>
</file>

<file path=ppt/notesSlides/_rels/notesSlide2.xml.rels>&#65279;<?xml version="1.0" encoding="utf-8"?><Relationships xmlns="http://schemas.openxmlformats.org/package/2006/relationships"><Relationship Type="http://schemas.openxmlformats.org/officeDocument/2006/relationships/slide" Target="/ppt/slides/slide2.xml" Id="Rf3b2c9d080e54465" /><Relationship Type="http://schemas.openxmlformats.org/officeDocument/2006/relationships/notesMaster" Target="/ppt/notesMasters/notesMaster1.xml" Id="Ra5ee75fe5ac94d71" /></Relationships>
</file>

<file path=ppt/notesSlides/_rels/notesSlide3.xml.rels>&#65279;<?xml version="1.0" encoding="utf-8"?><Relationships xmlns="http://schemas.openxmlformats.org/package/2006/relationships"><Relationship Type="http://schemas.openxmlformats.org/officeDocument/2006/relationships/slide" Target="/ppt/slides/slide3.xml" Id="R47eee4f822af4b77" /><Relationship Type="http://schemas.openxmlformats.org/officeDocument/2006/relationships/notesMaster" Target="/ppt/notesMasters/notesMaster1.xml" Id="Rdf7984de45344c86" /></Relationships>
</file>

<file path=ppt/notesSlides/_rels/notesSlide4.xml.rels>&#65279;<?xml version="1.0" encoding="utf-8"?><Relationships xmlns="http://schemas.openxmlformats.org/package/2006/relationships"><Relationship Type="http://schemas.openxmlformats.org/officeDocument/2006/relationships/slide" Target="/ppt/slides/slide4.xml" Id="R60148873c4324c40" /><Relationship Type="http://schemas.openxmlformats.org/officeDocument/2006/relationships/notesMaster" Target="/ppt/notesMasters/notesMaster1.xml" Id="Rdaf6b65806b14c6a" /></Relationships>
</file>

<file path=ppt/notesSlides/_rels/notesSlide5.xml.rels>&#65279;<?xml version="1.0" encoding="utf-8"?><Relationships xmlns="http://schemas.openxmlformats.org/package/2006/relationships"><Relationship Type="http://schemas.openxmlformats.org/officeDocument/2006/relationships/slide" Target="/ppt/slides/slide5.xml" Id="Rc62bb896eef545fc" /><Relationship Type="http://schemas.openxmlformats.org/officeDocument/2006/relationships/notesMaster" Target="/ppt/notesMasters/notesMaster1.xml" Id="R69ddaf5c861f4889" /></Relationships>
</file>

<file path=ppt/notesSlides/_rels/notesSlide6.xml.rels>&#65279;<?xml version="1.0" encoding="utf-8"?><Relationships xmlns="http://schemas.openxmlformats.org/package/2006/relationships"><Relationship Type="http://schemas.openxmlformats.org/officeDocument/2006/relationships/slide" Target="/ppt/slides/slide6.xml" Id="Ra28c5510e38f4853" /><Relationship Type="http://schemas.openxmlformats.org/officeDocument/2006/relationships/notesMaster" Target="/ppt/notesMasters/notesMaster1.xml" Id="R7aa1b5c0b4dc4cc1" /></Relationships>
</file>

<file path=ppt/notesSlides/_rels/notesSlide7.xml.rels>&#65279;<?xml version="1.0" encoding="utf-8"?><Relationships xmlns="http://schemas.openxmlformats.org/package/2006/relationships"><Relationship Type="http://schemas.openxmlformats.org/officeDocument/2006/relationships/slide" Target="/ppt/slides/slide7.xml" Id="R1b76bdfd58ac407a" /><Relationship Type="http://schemas.openxmlformats.org/officeDocument/2006/relationships/notesMaster" Target="/ppt/notesMasters/notesMaster1.xml" Id="R2c47095085fb4a48" /></Relationships>
</file>

<file path=ppt/notesSlides/_rels/notesSlide8.xml.rels>&#65279;<?xml version="1.0" encoding="utf-8"?><Relationships xmlns="http://schemas.openxmlformats.org/package/2006/relationships"><Relationship Type="http://schemas.openxmlformats.org/officeDocument/2006/relationships/slide" Target="/ppt/slides/slide8.xml" Id="R18b88173a64648a8" /><Relationship Type="http://schemas.openxmlformats.org/officeDocument/2006/relationships/notesMaster" Target="/ppt/notesMasters/notesMaster1.xml" Id="Rb1c7da8411804fc0" /></Relationships>
</file>

<file path=ppt/notesSlides/_rels/notesSlide9.xml.rels>&#65279;<?xml version="1.0" encoding="utf-8"?><Relationships xmlns="http://schemas.openxmlformats.org/package/2006/relationships"><Relationship Type="http://schemas.openxmlformats.org/officeDocument/2006/relationships/slide" Target="/ppt/slides/slide9.xml" Id="R65105a05fd634b18" /><Relationship Type="http://schemas.openxmlformats.org/officeDocument/2006/relationships/notesMaster" Target="/ppt/notesMasters/notesMaster1.xml" Id="Rae347834cea4426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f72455bf3294e66" /><Relationship Type="http://schemas.openxmlformats.org/officeDocument/2006/relationships/notesMaster" Target="/ppt/notesMasters/notesMaster1.xml" Id="Racf07c5f548d462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e63ddb0cf82408c" /><Relationship Type="http://schemas.openxmlformats.org/officeDocument/2006/relationships/notesMaster" Target="/ppt/notesMasters/notesMaster1.xml" Id="Ra8291fac1b464e4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92e4d5a66434fd1" /><Relationship Type="http://schemas.openxmlformats.org/officeDocument/2006/relationships/notesMaster" Target="/ppt/notesMasters/notesMaster1.xml" Id="Ra270275b0f0c4e5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SCRIPT</a:t>
            </a:r>
          </a:p>
          <a:p xmlns:a="http://schemas.openxmlformats.org/drawingml/2006/main">
            <a:r>
              <a:t>Today I want to make agentic AI concrete. We will use two familiar research activities: finding papers about a gene, and interpreting a differential-expression table. You do not need to become a software developer to ask a useful scientific question. You do need to recognise whether the answer is supported. I am the founder of ClawBio, so treat what follows as an invitation to test the system, including its limitations. By the end of the practical, aim to keep one useful output and identify one claim that needs checking.</a:t>
            </a:r>
          </a:p>
          <a:p xmlns:a="http://schemas.openxmlformats.org/drawingml/2006/main">
            <a:r>
              <a:t>END OF SPOKEN SCRIPT</a:t>
            </a:r>
            <a:endParaRPr/>
          </a:p>
          <a:p xmlns:a="http://schemas.openxmlformats.org/drawingml/2006/main">
            <a:r>
              <a:t/>
            </a:r>
          </a:p>
          <a:p xmlns:a="http://schemas.openxmlformats.org/drawingml/2006/main">
            <a:r>
              <a:t>DELIVERY CUES</a:t>
            </a:r>
          </a:p>
          <a:p xmlns:a="http://schemas.openxmlformats.org/drawingml/2006/main">
            <a:r>
              <a:t>Planned timing 0 to 45 seconds; 45 seconds on this slide. Total talk target 15 minutes. Not stopwatch rehearsed.</a:t>
            </a:r>
          </a:p>
          <a:p xmlns:a="http://schemas.openxmlformats.org/drawingml/2006/main">
            <a:r>
              <a:t/>
            </a:r>
          </a:p>
          <a:p xmlns:a="http://schemas.openxmlformats.org/drawingml/2006/main">
            <a:r>
              <a:t>[Sources]</a:t>
            </a:r>
          </a:p>
          <a:p xmlns:a="http://schemas.openxmlformats.org/drawingml/2006/main">
            <a:r>
              <a:t>Visual source: Manuel Corpas, Crick AI Club revision 5, 14 September 2026, source slide 1. Original artwork retained.</a:t>
            </a:r>
          </a:p>
          <a:p xmlns:a="http://schemas.openxmlformats.org/drawingml/2006/main">
            <a:r>
              <a:t>https://informatics.ukdri.ac.uk/clawbio_21092026/index.html</a:t>
            </a:r>
          </a:p>
          <a:p xmlns:a="http://schemas.openxmlformats.org/drawingml/2006/main">
            <a:r>
              <a:t>Source pages checked 19 September 2026. Organiser-reported exercise behaviours are not independently rerun results. Conceptual diagrams are explanatory, not measured outcomes.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SCRIPT</a:t>
            </a:r>
          </a:p>
          <a:p xmlns:a="http://schemas.openxmlformats.org/drawingml/2006/main">
            <a:r>
              <a:t>Much of our day sits between the tools. We find a paper, copy a gene name, open a table, ask someone which column matters, and turn a result into a figure or a paragraph. Those steps can absorb expert attention even when the individual computations are automated. The opportunity for an agent is to help coordinate a bounded piece of this work. For this audience, the useful question is not whether an AI can sound like a neuroscientist. It is whether it can help us inspect literature and expression results while keeping the evidence visible. Start with a small task whose answer you can check. That is the scale of today's exercises.</a:t>
            </a:r>
          </a:p>
          <a:p xmlns:a="http://schemas.openxmlformats.org/drawingml/2006/main">
            <a:r>
              <a:t>END OF SPOKEN SCRIPT</a:t>
            </a:r>
            <a:endParaRPr/>
          </a:p>
          <a:p xmlns:a="http://schemas.openxmlformats.org/drawingml/2006/main">
            <a:r>
              <a:t/>
            </a:r>
          </a:p>
          <a:p xmlns:a="http://schemas.openxmlformats.org/drawingml/2006/main">
            <a:r>
              <a:t>DELIVERY CUES</a:t>
            </a:r>
          </a:p>
          <a:p xmlns:a="http://schemas.openxmlformats.org/drawingml/2006/main">
            <a:r>
              <a:t>Planned timing 45 to 105 seconds; 60 seconds on this slide. Total talk target 15 minutes. Not stopwatch rehearsed.</a:t>
            </a:r>
          </a:p>
          <a:p xmlns:a="http://schemas.openxmlformats.org/drawingml/2006/main">
            <a:r>
              <a:t/>
            </a:r>
          </a:p>
          <a:p xmlns:a="http://schemas.openxmlformats.org/drawingml/2006/main">
            <a:r>
              <a:t>[Sources]</a:t>
            </a:r>
          </a:p>
          <a:p xmlns:a="http://schemas.openxmlformats.org/drawingml/2006/main">
            <a:r>
              <a:t>Visual source: Manuel Corpas, Crick AI Club revision 5, 14 September 2026, source slide 2. Original artwork retained.</a:t>
            </a:r>
          </a:p>
          <a:p xmlns:a="http://schemas.openxmlformats.org/drawingml/2006/main">
            <a:r>
              <a:t/>
            </a:r>
          </a:p>
          <a:p xmlns:a="http://schemas.openxmlformats.org/drawingml/2006/main">
            <a:r>
              <a:t>Source pages checked 19 September 2026. Organiser-reported exercise behaviours are not independently rerun results. Conceptual diagrams are explanatory, not measured outcomes.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SCRIPT</a:t>
            </a:r>
          </a:p>
          <a:p xmlns:a="http://schemas.openxmlformats.org/drawingml/2006/main">
            <a:r>
              <a:t>A chatbot can suggest an answer. An agent can also use tools and files, observe the result, and try another step. The lower loop shows the intended pattern: plan, act, check and adapt. That loop is useful only if the goal and the stopping conditions are clear. For example, ask it to use a named skill, write into a particular folder, and show which source supports its answer. If a required column is missing, a sensible next step is to explain the mismatch or ask for clarification. It should not quietly invent a column. The agent's own check is one layer; your scientific check is another. During the practical, pay attention to what it actually did, not just what it says it did.</a:t>
            </a:r>
          </a:p>
          <a:p xmlns:a="http://schemas.openxmlformats.org/drawingml/2006/main">
            <a:r>
              <a:t>END OF SPOKEN SCRIPT</a:t>
            </a:r>
            <a:endParaRPr/>
          </a:p>
          <a:p xmlns:a="http://schemas.openxmlformats.org/drawingml/2006/main">
            <a:r>
              <a:t/>
            </a:r>
          </a:p>
          <a:p xmlns:a="http://schemas.openxmlformats.org/drawingml/2006/main">
            <a:r>
              <a:t>DELIVERY CUES</a:t>
            </a:r>
          </a:p>
          <a:p xmlns:a="http://schemas.openxmlformats.org/drawingml/2006/main">
            <a:r>
              <a:t>Planned timing 105 to 180 seconds; 75 seconds on this slide. Total talk target 15 minutes. Not stopwatch rehearsed.</a:t>
            </a:r>
          </a:p>
          <a:p xmlns:a="http://schemas.openxmlformats.org/drawingml/2006/main">
            <a:r>
              <a:t/>
            </a:r>
          </a:p>
          <a:p xmlns:a="http://schemas.openxmlformats.org/drawingml/2006/main">
            <a:r>
              <a:t>[Sources]</a:t>
            </a:r>
          </a:p>
          <a:p xmlns:a="http://schemas.openxmlformats.org/drawingml/2006/main">
            <a:r>
              <a:t>Visual source: Manuel Corpas, Crick AI Club revision 5, 14 September 2026, source slide 4. Original artwork retained.</a:t>
            </a:r>
          </a:p>
          <a:p xmlns:a="http://schemas.openxmlformats.org/drawingml/2006/main">
            <a:r>
              <a:t>https://github.com/ClawBio/ClawBio/blob/4848cc280c446093b1364a2445db3137d455cc17/README.md</a:t>
            </a:r>
          </a:p>
          <a:p xmlns:a="http://schemas.openxmlformats.org/drawingml/2006/main">
            <a:r>
              <a:t>Source pages checked 19 September 2026. Organiser-reported exercise behaviours are not independently rerun results. Conceptual diagrams are explanatory, not measured outcomes.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SCRIPT</a:t>
            </a:r>
          </a:p>
          <a:p xmlns:a="http://schemas.openxmlformats.org/drawingml/2006/main">
            <a:r>
              <a:t>ClawBio is a library of skills for agentic biology. A skill gives an agent a reusable set of instructions for a particular task, and may include code, example data and tests. The distinction on this slide is useful: the model reasons about the request, the skill constrains the procedure, and tools carry out computations. That is an intended division of labour, not a guarantee of correctness. Different skills have different implementations and different evidence behind them. Our two exercises deliberately expose that distinction. One retrieves literature. The other helps organise an interpretation of an analysis that has already been performed. Neither removes the need for your judgement.</a:t>
            </a:r>
          </a:p>
          <a:p xmlns:a="http://schemas.openxmlformats.org/drawingml/2006/main">
            <a:r>
              <a:t>END OF SPOKEN SCRIPT</a:t>
            </a:r>
            <a:endParaRPr/>
          </a:p>
          <a:p xmlns:a="http://schemas.openxmlformats.org/drawingml/2006/main">
            <a:r>
              <a:t/>
            </a:r>
          </a:p>
          <a:p xmlns:a="http://schemas.openxmlformats.org/drawingml/2006/main">
            <a:r>
              <a:t>DELIVERY CUES</a:t>
            </a:r>
          </a:p>
          <a:p xmlns:a="http://schemas.openxmlformats.org/drawingml/2006/main">
            <a:r>
              <a:t>Planned timing 180 to 240 seconds; 60 seconds on this slide. Total talk target 15 minutes. Not stopwatch rehearsed.</a:t>
            </a:r>
          </a:p>
          <a:p xmlns:a="http://schemas.openxmlformats.org/drawingml/2006/main">
            <a:r>
              <a:t/>
            </a:r>
          </a:p>
          <a:p xmlns:a="http://schemas.openxmlformats.org/drawingml/2006/main">
            <a:r>
              <a:t>[Sources]</a:t>
            </a:r>
          </a:p>
          <a:p xmlns:a="http://schemas.openxmlformats.org/drawingml/2006/main">
            <a:r>
              <a:t>Visual source: Manuel Corpas, Crick AI Club revision 5, 14 September 2026, source slide 7. Original artwork retained.</a:t>
            </a:r>
          </a:p>
          <a:p xmlns:a="http://schemas.openxmlformats.org/drawingml/2006/main">
            <a:r>
              <a:t>https://github.com/ClawBio/ClawBio/blob/4848cc280c446093b1364a2445db3137d455cc17/README.md</a:t>
            </a:r>
          </a:p>
          <a:p xmlns:a="http://schemas.openxmlformats.org/drawingml/2006/main">
            <a:r>
              <a:t>https://github.com/ClawBio/ClawBio/blob/4848cc280c446093b1364a2445db3137d455cc17/skills/de-summary/SKILL.md</a:t>
            </a:r>
          </a:p>
          <a:p xmlns:a="http://schemas.openxmlformats.org/drawingml/2006/main">
            <a:r>
              <a:t>https://github.com/ClawBio/ClawBio/blob/4848cc280c446093b1364a2445db3137d455cc17/skills/pubmed-summariser/SKILL.md</a:t>
            </a:r>
          </a:p>
          <a:p xmlns:a="http://schemas.openxmlformats.org/drawingml/2006/main">
            <a:r>
              <a:t>Source pages checked 19 September 2026. Organiser-reported exercise behaviours are not independently rerun results. Conceptual diagrams are explanatory, not measured outcomes.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SCRIPT</a:t>
            </a:r>
          </a:p>
          <a:p xmlns:a="http://schemas.openxmlformats.org/drawingml/2006/main">
            <a:r>
              <a:t>The most useful thing about a skill is that you can inspect it. Open SKILL.md and ask four questions: what input does it expect, what procedure does it prescribe, what should it produce, and when should it stop? Some skills call a Python implementation. Others rely more heavily on instructions interpreted by the model. A well written specification is valuable, but it is not enforcement by itself. Tests and example data add evidence for particular behaviours; they do not certify every future input. In today's second exercise, read the scope: de-summary takes precomputed differential-expression results. It does not rerun the statistical analysis and it does not perform pathway enrichment. That boundary will matter when we inspect the prose it produces.</a:t>
            </a:r>
          </a:p>
          <a:p xmlns:a="http://schemas.openxmlformats.org/drawingml/2006/main">
            <a:r>
              <a:t>END OF SPOKEN SCRIPT</a:t>
            </a:r>
            <a:endParaRPr/>
          </a:p>
          <a:p xmlns:a="http://schemas.openxmlformats.org/drawingml/2006/main">
            <a:r>
              <a:t/>
            </a:r>
          </a:p>
          <a:p xmlns:a="http://schemas.openxmlformats.org/drawingml/2006/main">
            <a:r>
              <a:t>DELIVERY CUES</a:t>
            </a:r>
          </a:p>
          <a:p xmlns:a="http://schemas.openxmlformats.org/drawingml/2006/main">
            <a:r>
              <a:t>Planned timing 240 to 315 seconds; 75 seconds on this slide. Total talk target 15 minutes. Not stopwatch rehearsed.</a:t>
            </a:r>
          </a:p>
          <a:p xmlns:a="http://schemas.openxmlformats.org/drawingml/2006/main">
            <a:r>
              <a:t/>
            </a:r>
          </a:p>
          <a:p xmlns:a="http://schemas.openxmlformats.org/drawingml/2006/main">
            <a:r>
              <a:t>[Sources]</a:t>
            </a:r>
          </a:p>
          <a:p xmlns:a="http://schemas.openxmlformats.org/drawingml/2006/main">
            <a:r>
              <a:t>Visual source: Manuel Corpas, Crick AI Club revision 5, 14 September 2026, source slide 9. Original artwork retained.</a:t>
            </a:r>
          </a:p>
          <a:p xmlns:a="http://schemas.openxmlformats.org/drawingml/2006/main">
            <a:r>
              <a:t>https://github.com/ClawBio/ClawBio/blob/4848cc280c446093b1364a2445db3137d455cc17/skills/de-summary/SKILL.md</a:t>
            </a:r>
          </a:p>
          <a:p xmlns:a="http://schemas.openxmlformats.org/drawingml/2006/main">
            <a:r>
              <a:t>https://github.com/ClawBio/ClawBio/blob/4848cc280c446093b1364a2445db3137d455cc17/skills/pubmed-summariser/SKILL.md</a:t>
            </a:r>
          </a:p>
          <a:p xmlns:a="http://schemas.openxmlformats.org/drawingml/2006/main">
            <a:r>
              <a:t>Source pages checked 19 September 2026. Organiser-reported exercise behaviours are not independently rerun results. Conceptual diagrams are explanatory, not measured outcomes.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SCRIPT</a:t>
            </a:r>
          </a:p>
          <a:p xmlns:a="http://schemas.openxmlformats.org/drawingml/2006/main">
            <a:r>
              <a:t>Our first exercise is a literature briefing. Follow the organisers' handout for the installed setup. It starts with BRCA1 and then invites you to try APOE with more papers. APOE gives us a natural connection to dementia research, but a gene-name search does not define a complete literature review. Look at the query, which records were returned, and the retrieval date. Open at least one linked paper and check whether the sentence you want to reuse follows from its abstract. Also check how the short text was produced. The current repository distinguishes an opening excerpt from an AI-generated abstract summary, and records the method in its saved output. The workshop bundle may be a different version, so inspect your actual output rather than assuming it has the latest behaviour. An abstract may omit the limitations or details needed for your question. Read the full paper before relying on a consequential claim. Success here means a traceable briefing, not simply a polished paragraph.</a:t>
            </a:r>
          </a:p>
          <a:p xmlns:a="http://schemas.openxmlformats.org/drawingml/2006/main">
            <a:r>
              <a:t>END OF SPOKEN SCRIPT</a:t>
            </a:r>
            <a:endParaRPr/>
          </a:p>
          <a:p xmlns:a="http://schemas.openxmlformats.org/drawingml/2006/main">
            <a:r>
              <a:t/>
            </a:r>
          </a:p>
          <a:p xmlns:a="http://schemas.openxmlformats.org/drawingml/2006/main">
            <a:r>
              <a:t>DELIVERY CUES</a:t>
            </a:r>
          </a:p>
          <a:p xmlns:a="http://schemas.openxmlformats.org/drawingml/2006/main">
            <a:r>
              <a:t>Planned timing 315 to 415 seconds; 100 seconds on this slide. Total talk target 15 minutes. Not stopwatch rehearsed.</a:t>
            </a:r>
            <a:endParaRPr/>
          </a:p>
          <a:p xmlns:a="http://schemas.openxmlformats.org/drawingml/2006/main">
            <a:r>
              <a:t/>
            </a:r>
          </a:p>
          <a:p xmlns:a="http://schemas.openxmlformats.org/drawingml/2006/main">
            <a:r>
              <a:t>[Sources]</a:t>
            </a:r>
            <a:endParaRPr/>
          </a:p>
          <a:p xmlns:a="http://schemas.openxmlformats.org/drawingml/2006/main">
            <a:r>
              <a:t>Visual source: Manuel Corpas, Crick AI Club revision 5, 14 September 2026, source slide 20. Original artwork retained.</a:t>
            </a:r>
          </a:p>
          <a:p xmlns:a="http://schemas.openxmlformats.org/drawingml/2006/main">
            <a:r>
              <a:t>https://informatics.ukdri.ac.uk/clawbio_21092026/HANDOUT_01.html</a:t>
            </a:r>
            <a:endParaRPr/>
          </a:p>
          <a:p xmlns:a="http://schemas.openxmlformats.org/drawingml/2006/main">
            <a:r>
              <a:t>https://github.com/ClawBio/ClawBio/blob/4848cc280c446093b1364a2445db3137d455cc17/skills/pubmed-summariser/SKILL.md</a:t>
            </a:r>
            <a:endParaRPr/>
          </a:p>
          <a:p xmlns:a="http://schemas.openxmlformats.org/drawingml/2006/main">
            <a:r>
              <a:t>Source pages checked 19 September 2026. Organiser-reported exercise behaviours are not independently rerun results. Conceptual diagrams are explanatory, not measured outcomes.</a:t>
            </a:r>
            <a:endParaRPr/>
          </a:p>
          <a:p xmlns:a="http://schemas.openxmlformats.org/drawingml/2006/main">
            <a:pPr marL="0" marR="0" lvl="0" indent="0" algn="l" defTabSz="914400">
              <a:lnSpc>
                <a:spcPct val="100000"/>
              </a:lnSpc>
              <a:spcBef>
                <a:spcPts val="0"/>
              </a:spcBef>
              <a:spcAft>
                <a:spcPts val="0"/>
              </a:spcAft>
              <a:buClrTx/>
              <a:buSzTx/>
              <a:buFontTx/>
              <a:buNone/>
            </a:pPr>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SCRIPT</a:t>
            </a:r>
          </a:p>
          <a:p xmlns:a="http://schemas.openxmlformats.org/drawingml/2006/main">
            <a:r>
              <a:t>The second exercise starts after differential-expression analysis. You already have a results table; you are asking for a structured summary of it. The handout first uses a mouse tau example so that everyone can see the workflow together. Check a few ranked genes against the underlying numbers. Then inspect the APOE3 versus APOE4 export. The raw version does not fully run in the organisers' example, while the version with renamed columns runs more cleanly. Those are the same data. This is a good illustration of why understanding the input schema matters. We must also know the direction of the comparison before interpreting a positive fold change. Finally, distinguish a suggested biological theme from a statistical enrichment result. The skill explicitly puts pathway enrichment outside its scope. A coherent sounding explanation is a hypothesis to check, not an extra analysis that has somehow happened off screen.</a:t>
            </a:r>
          </a:p>
          <a:p xmlns:a="http://schemas.openxmlformats.org/drawingml/2006/main">
            <a:r>
              <a:t>END OF SPOKEN SCRIPT</a:t>
            </a:r>
            <a:endParaRPr/>
          </a:p>
          <a:p xmlns:a="http://schemas.openxmlformats.org/drawingml/2006/main">
            <a:r>
              <a:t/>
            </a:r>
          </a:p>
          <a:p xmlns:a="http://schemas.openxmlformats.org/drawingml/2006/main">
            <a:r>
              <a:t>DELIVERY CUES</a:t>
            </a:r>
          </a:p>
          <a:p xmlns:a="http://schemas.openxmlformats.org/drawingml/2006/main">
            <a:r>
              <a:t>Planned timing 415 to 515 seconds; 100 seconds on this slide. Total talk target 15 minutes. Not stopwatch rehearsed.</a:t>
            </a:r>
            <a:endParaRPr/>
          </a:p>
          <a:p xmlns:a="http://schemas.openxmlformats.org/drawingml/2006/main">
            <a:r>
              <a:t/>
            </a:r>
          </a:p>
          <a:p xmlns:a="http://schemas.openxmlformats.org/drawingml/2006/main">
            <a:r>
              <a:t>[Sources]</a:t>
            </a:r>
            <a:endParaRPr/>
          </a:p>
          <a:p xmlns:a="http://schemas.openxmlformats.org/drawingml/2006/main">
            <a:r>
              <a:t>Visual source: Manuel Corpas, Crick AI Club revision 5, 14 September 2026, source slide 20. Original artwork retained.</a:t>
            </a:r>
          </a:p>
          <a:p xmlns:a="http://schemas.openxmlformats.org/drawingml/2006/main">
            <a:r>
              <a:t>https://informatics.ukdri.ac.uk/clawbio_21092026/HANDOUT_02.html</a:t>
            </a:r>
            <a:endParaRPr/>
          </a:p>
          <a:p xmlns:a="http://schemas.openxmlformats.org/drawingml/2006/main">
            <a:r>
              <a:t>https://github.com/ClawBio/ClawBio/blob/4848cc280c446093b1364a2445db3137d455cc17/skills/de-summary/SKILL.md</a:t>
            </a:r>
            <a:endParaRPr/>
          </a:p>
          <a:p xmlns:a="http://schemas.openxmlformats.org/drawingml/2006/main">
            <a:r>
              <a:t>Source pages checked 19 September 2026. Organiser-reported exercise behaviours are not independently rerun results. Conceptual diagrams are explanatory, not measured outcomes.</a:t>
            </a:r>
            <a:endParaRPr/>
          </a:p>
          <a:p xmlns:a="http://schemas.openxmlformats.org/drawingml/2006/main">
            <a:pPr marL="0" marR="0" lvl="0" indent="0" algn="l" defTabSz="914400">
              <a:lnSpc>
                <a:spcPct val="100000"/>
              </a:lnSpc>
              <a:spcBef>
                <a:spcPts val="0"/>
              </a:spcBef>
              <a:spcAft>
                <a:spcPts val="0"/>
              </a:spcAft>
              <a:buClrTx/>
              <a:buSzTx/>
              <a:buFontTx/>
              <a:buNone/>
            </a:pPr>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SCRIPT</a:t>
            </a:r>
          </a:p>
          <a:p xmlns:a="http://schemas.openxmlformats.org/drawingml/2006/main">
            <a:r>
              <a:t>This is the most important example in the handout. The output warns that every gene in the APOE table is significant and suggests a possible batch effect. But the organisers explain that this table was already filtered to significant genes. The observation about the supplied rows can be true while the explanation is wrong. It does not show that a batch effect is absent either; it simply does not establish one. To investigate batch effects we would need the appropriate upstream data and analysis. Ask the agent what it knows about the filtering and which claims depend on an assumption. Then compare that answer with your own knowledge of how the table was made. This is where the researcher adds information the file may not contain. The same principle applies to species, tissue, contrast direction, covariates and selection criteria. Record the correction rather than silently accepting or deleting the whole report. A specific failure can tell us what a better skill needs to check.</a:t>
            </a:r>
          </a:p>
          <a:p xmlns:a="http://schemas.openxmlformats.org/drawingml/2006/main">
            <a:r>
              <a:t>END OF SPOKEN SCRIPT</a:t>
            </a:r>
            <a:endParaRPr/>
          </a:p>
          <a:p xmlns:a="http://schemas.openxmlformats.org/drawingml/2006/main">
            <a:r>
              <a:t/>
            </a:r>
          </a:p>
          <a:p xmlns:a="http://schemas.openxmlformats.org/drawingml/2006/main">
            <a:r>
              <a:t>DELIVERY CUES</a:t>
            </a:r>
          </a:p>
          <a:p xmlns:a="http://schemas.openxmlformats.org/drawingml/2006/main">
            <a:r>
              <a:t>Planned timing 515 to 615 seconds; 100 seconds on this slide. Total talk target 15 minutes. Not stopwatch rehearsed.</a:t>
            </a:r>
          </a:p>
          <a:p xmlns:a="http://schemas.openxmlformats.org/drawingml/2006/main">
            <a:r>
              <a:t/>
            </a:r>
          </a:p>
          <a:p xmlns:a="http://schemas.openxmlformats.org/drawingml/2006/main">
            <a:r>
              <a:t>[Sources]</a:t>
            </a:r>
          </a:p>
          <a:p xmlns:a="http://schemas.openxmlformats.org/drawingml/2006/main">
            <a:r>
              <a:t>Visual source: Manuel Corpas, Crick AI Club revision 5, 14 September 2026, source slide 5. Original artwork retained.</a:t>
            </a:r>
          </a:p>
          <a:p xmlns:a="http://schemas.openxmlformats.org/drawingml/2006/main">
            <a:r>
              <a:t>https://informatics.ukdri.ac.uk/clawbio_21092026/HANDOUT_02.html</a:t>
            </a:r>
          </a:p>
          <a:p xmlns:a="http://schemas.openxmlformats.org/drawingml/2006/main">
            <a:r>
              <a:t>Source pages checked 19 September 2026. Organiser-reported exercise behaviours are not independently rerun results. Conceptual diagrams are explanatory, not measured outcomes.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SCRIPT</a:t>
            </a:r>
          </a:p>
          <a:p xmlns:a="http://schemas.openxmlformats.org/drawingml/2006/main">
            <a:r>
              <a:t>Keep the input, the skill or code version, the prompt, the output and any warnings. For literature, retain identifiers and the search details. For differential expression, retain the column mapping, contrast direction and filtering history. If a reproducibility folder is produced, inspect it rather than assuming that its presence proves a successful replay. The repository notes that the exact contents vary by skill and that some replays still need the original inputs. Also distinguish computational repeatability from scientific validity. You can reproduce the same mistake. Repeating a model-generated summary may change the prose even when the input numbers remain fixed. The practical question is whether another researcher could inspect what happened and challenge your interpretation.</a:t>
            </a:r>
          </a:p>
          <a:p xmlns:a="http://schemas.openxmlformats.org/drawingml/2006/main">
            <a:r>
              <a:t>END OF SPOKEN SCRIPT</a:t>
            </a:r>
            <a:endParaRPr/>
          </a:p>
          <a:p xmlns:a="http://schemas.openxmlformats.org/drawingml/2006/main">
            <a:r>
              <a:t/>
            </a:r>
          </a:p>
          <a:p xmlns:a="http://schemas.openxmlformats.org/drawingml/2006/main">
            <a:r>
              <a:t>DELIVERY CUES</a:t>
            </a:r>
          </a:p>
          <a:p xmlns:a="http://schemas.openxmlformats.org/drawingml/2006/main">
            <a:r>
              <a:t>Planned timing 615 to 675 seconds; 60 seconds on this slide. Total talk target 15 minutes. Not stopwatch rehearsed.</a:t>
            </a:r>
          </a:p>
          <a:p xmlns:a="http://schemas.openxmlformats.org/drawingml/2006/main">
            <a:r>
              <a:t/>
            </a:r>
          </a:p>
          <a:p xmlns:a="http://schemas.openxmlformats.org/drawingml/2006/main">
            <a:r>
              <a:t>[Sources]</a:t>
            </a:r>
          </a:p>
          <a:p xmlns:a="http://schemas.openxmlformats.org/drawingml/2006/main">
            <a:r>
              <a:t>Visual source: Manuel Corpas, Crick AI Club revision 5, 14 September 2026, source slide 12. Original artwork retained.</a:t>
            </a:r>
          </a:p>
          <a:p xmlns:a="http://schemas.openxmlformats.org/drawingml/2006/main">
            <a:r>
              <a:t>https://github.com/ClawBio/ClawBio/blob/4848cc280c446093b1364a2445db3137d455cc17/README.md</a:t>
            </a:r>
          </a:p>
          <a:p xmlns:a="http://schemas.openxmlformats.org/drawingml/2006/main">
            <a:r>
              <a:t>https://informatics.ukdri.ac.uk/clawbio_21092026/HANDOUT_02.html</a:t>
            </a:r>
          </a:p>
          <a:p xmlns:a="http://schemas.openxmlformats.org/drawingml/2006/main">
            <a:r>
              <a:t>Source pages checked 19 September 2026. Organiser-reported exercise behaviours are not independently rerun results. Conceptual diagrams are explanatory, not measured outcomes.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SCRIPT</a:t>
            </a:r>
          </a:p>
          <a:p xmlns:a="http://schemas.openxmlformats.org/drawingml/2006/main">
            <a:r>
              <a:t>Use the supplied exercise data first. Before bringing your own data into an agent workflow, understand which files it can access and which services it may contact. Local files do not imply that every part of the workflow is offline. PubMed searches leave the machine, and a hosted model may receive prompts or other content passed to it. Follow your institution's approved arrangements for restricted data. Keep the task small, name the output folder, and ask before allowing actions beyond the exercise. If setup or account access blocks you, ask a facilitator or follow along with the shared demonstration. Today's objective is to learn how to inspect the workflow, not to make a rushed decision about a new paid service.</a:t>
            </a:r>
          </a:p>
          <a:p xmlns:a="http://schemas.openxmlformats.org/drawingml/2006/main">
            <a:r>
              <a:t>END OF SPOKEN SCRIPT</a:t>
            </a:r>
            <a:endParaRPr/>
          </a:p>
          <a:p xmlns:a="http://schemas.openxmlformats.org/drawingml/2006/main">
            <a:r>
              <a:t/>
            </a:r>
          </a:p>
          <a:p xmlns:a="http://schemas.openxmlformats.org/drawingml/2006/main">
            <a:r>
              <a:t>DELIVERY CUES</a:t>
            </a:r>
            <a:endParaRPr/>
          </a:p>
          <a:p xmlns:a="http://schemas.openxmlformats.org/drawingml/2006/main">
            <a:r>
              <a:t>Planned timing 675 to 735 seconds; 60 seconds on this slide. Total talk target 15 minutes. Not stopwatch rehearsed.</a:t>
            </a:r>
          </a:p>
          <a:p xmlns:a="http://schemas.openxmlformats.org/drawingml/2006/main">
            <a:r>
              <a:t/>
            </a:r>
            <a:endParaRPr/>
          </a:p>
          <a:p xmlns:a="http://schemas.openxmlformats.org/drawingml/2006/main">
            <a:r>
              <a:t>[Sources]</a:t>
            </a:r>
          </a:p>
          <a:p xmlns:a="http://schemas.openxmlformats.org/drawingml/2006/main">
            <a:r>
              <a:t>Visual source: Manuel Corpas, Crick AI Club revision 5, 14 September 2026, source slide 21. Original artwork retained.</a:t>
            </a:r>
          </a:p>
          <a:p xmlns:a="http://schemas.openxmlformats.org/drawingml/2006/main">
            <a:r>
              <a:t>https://github.com/ClawBio/ClawBio/blob/4848cc280c446093b1364a2445db3137d455cc17/docs/data-handling.md</a:t>
            </a:r>
          </a:p>
          <a:p xmlns:a="http://schemas.openxmlformats.org/drawingml/2006/main">
            <a:r>
              <a:t>https://informatics.ukdri.ac.uk/clawbio_21092026/index.html</a:t>
            </a:r>
          </a:p>
          <a:p xmlns:a="http://schemas.openxmlformats.org/drawingml/2006/main">
            <a:r>
              <a:t>Source pages checked 19 September 2026. Organiser-reported exercise behaviours are not independently rerun results. Conceptual diagrams are explanatory, not measured outcomes.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SCRIPT</a:t>
            </a:r>
          </a:p>
          <a:p xmlns:a="http://schemas.openxmlformats.org/drawingml/2006/main">
            <a:r>
              <a:t>Here is the practical challenge. First, choose one claim from an output and show exactly what supports it. It can be a sentence in the literature briefing or a statement about a gene in the expression summary. Second, identify an assumption or a failure. You do not need to manufacture an error; an important unresolved question is a valid finding. Third, record the change you would require before using the result in your own work. That might be a better input check, a clearer distinction between data and interpretation, or a source that the report has not provided. Keep your prompt and output so the observation is useful to someone else. Those joining online can do the same exercise and share through the workshop's agreed channel. If you are following the demonstration rather than running locally, you can still inspect the claims. The scientific judgement is the important part.</a:t>
            </a:r>
          </a:p>
          <a:p xmlns:a="http://schemas.openxmlformats.org/drawingml/2006/main">
            <a:r>
              <a:t>END OF SPOKEN SCRIPT</a:t>
            </a:r>
            <a:endParaRPr/>
          </a:p>
          <a:p xmlns:a="http://schemas.openxmlformats.org/drawingml/2006/main">
            <a:r>
              <a:t/>
            </a:r>
          </a:p>
          <a:p xmlns:a="http://schemas.openxmlformats.org/drawingml/2006/main">
            <a:r>
              <a:t>DELIVERY CUES</a:t>
            </a:r>
          </a:p>
          <a:p xmlns:a="http://schemas.openxmlformats.org/drawingml/2006/main">
            <a:r>
              <a:t>Planned timing 735 to 825 seconds; 90 seconds on this slide. Total talk target 15 minutes. Not stopwatch rehearsed.</a:t>
            </a:r>
            <a:endParaRPr/>
          </a:p>
          <a:p xmlns:a="http://schemas.openxmlformats.org/drawingml/2006/main">
            <a:r>
              <a:t/>
            </a:r>
          </a:p>
          <a:p xmlns:a="http://schemas.openxmlformats.org/drawingml/2006/main">
            <a:r>
              <a:t>[Sources]</a:t>
            </a:r>
            <a:endParaRPr/>
          </a:p>
          <a:p xmlns:a="http://schemas.openxmlformats.org/drawingml/2006/main">
            <a:r>
              <a:t>Visual source: Manuel Corpas, Crick AI Club revision 5, 14 September 2026, source slide 20. Original artwork retained.</a:t>
            </a:r>
          </a:p>
          <a:p xmlns:a="http://schemas.openxmlformats.org/drawingml/2006/main">
            <a:r>
              <a:t>https://informatics.ukdri.ac.uk/clawbio_21092026/HANDOUT_01.html</a:t>
            </a:r>
            <a:endParaRPr/>
          </a:p>
          <a:p xmlns:a="http://schemas.openxmlformats.org/drawingml/2006/main">
            <a:r>
              <a:t>https://informatics.ukdri.ac.uk/clawbio_21092026/HANDOUT_02.html</a:t>
            </a:r>
            <a:endParaRPr/>
          </a:p>
          <a:p xmlns:a="http://schemas.openxmlformats.org/drawingml/2006/main">
            <a:r>
              <a:t>Source pages checked 19 September 2026. Organiser-reported exercise behaviours are not independently rerun results. Conceptual diagrams are explanatory, not measured outcomes.</a:t>
            </a:r>
            <a:endParaRPr/>
          </a:p>
          <a:p xmlns:a="http://schemas.openxmlformats.org/drawingml/2006/main">
            <a:pPr marL="0" marR="0" lvl="0" indent="0" algn="l" defTabSz="914400">
              <a:lnSpc>
                <a:spcPct val="100000"/>
              </a:lnSpc>
              <a:spcBef>
                <a:spcPts val="0"/>
              </a:spcBef>
              <a:spcAft>
                <a:spcPts val="0"/>
              </a:spcAft>
              <a:buClrTx/>
              <a:buSzTx/>
              <a:buFontTx/>
              <a:buNone/>
            </a:pPr>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SCRIPT</a:t>
            </a:r>
          </a:p>
          <a:p xmlns:a="http://schemas.openxmlformats.org/drawingml/2006/main">
            <a:r>
              <a:t>I want to leave you with this question while you work: what would make this particular output trustworthy? The answer is not that it came from a familiar model or that it was produced very quickly. It is a combination of a clear task, appropriate inputs, an inspectable procedure, evidence supporting the result, and a researcher who can recognise the limits. Skills can make more of that process explicit and reusable. They can also contain omissions, and agents can interpret them incorrectly. That is why today's exercises include real friction rather than only a flawless demonstration. Please share one useful result and one claim you challenged. Those observations are the starting point for deciding what should become part of your own research workflow. Let us open the first handout and try it.</a:t>
            </a:r>
          </a:p>
          <a:p xmlns:a="http://schemas.openxmlformats.org/drawingml/2006/main">
            <a:r>
              <a:t>END OF SPOKEN SCRIPT</a:t>
            </a:r>
            <a:endParaRPr/>
          </a:p>
          <a:p xmlns:a="http://schemas.openxmlformats.org/drawingml/2006/main">
            <a:r>
              <a:t/>
            </a:r>
          </a:p>
          <a:p xmlns:a="http://schemas.openxmlformats.org/drawingml/2006/main">
            <a:r>
              <a:t>DELIVERY CUES</a:t>
            </a:r>
          </a:p>
          <a:p xmlns:a="http://schemas.openxmlformats.org/drawingml/2006/main">
            <a:r>
              <a:t>Planned timing 825 to 900 seconds; 75 seconds on this slide. Total talk target 15 minutes. Not stopwatch rehearsed.</a:t>
            </a:r>
          </a:p>
          <a:p xmlns:a="http://schemas.openxmlformats.org/drawingml/2006/main">
            <a:r>
              <a:t/>
            </a:r>
          </a:p>
          <a:p xmlns:a="http://schemas.openxmlformats.org/drawingml/2006/main">
            <a:r>
              <a:t>[Sources]</a:t>
            </a:r>
          </a:p>
          <a:p xmlns:a="http://schemas.openxmlformats.org/drawingml/2006/main">
            <a:r>
              <a:t>Visual source: Manuel Corpas, Crick AI Club revision 5, 14 September 2026, source slide 19. Original artwork retained.</a:t>
            </a:r>
          </a:p>
          <a:p xmlns:a="http://schemas.openxmlformats.org/drawingml/2006/main">
            <a:r>
              <a:t>https://informatics.ukdri.ac.uk/clawbio_21092026/index.html</a:t>
            </a:r>
          </a:p>
          <a:p xmlns:a="http://schemas.openxmlformats.org/drawingml/2006/main">
            <a:r>
              <a:t>Source pages checked 19 September 2026. Organiser-reported exercise behaviours are not independently rerun results. Conceptual diagrams are explanatory, not measured outcomes.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d27c47c9d1145d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0ac7a53cb2f4ac7" /></Relationships>
</file>

<file path=ppt/slideLayouts/slideLayout1.xml><?xml version="1.0" encoding="utf-8"?>
<p:sldLayout xmlns:p="http://schemas.openxmlformats.org/presentationml/2006/main" preserve="1">
  <p:cSld name="DEFAULT">
    <p:bg>
      <p:bgRef idx="1001">
        <a:schemeClr xmlns:a="http://schemas.openxmlformats.org/drawingml/2006/main" val="bg1"/>
      </p:bgRef>
    </p:bg>
    <p:spTree>
      <p:nvGrpSpPr>
        <p:cNvPr id="1" name=""/>
        <p:cNvGrpSpPr/>
        <p:nvPr/>
      </p:nvGrpSpPr>
      <p:grpSpPr>
        <a:xfrm xmlns:a="http://schemas.openxmlformats.org/drawingml/2006/main"/>
      </p:grpSpPr>
    </p:spTree>
  </p:cSld>
</p:sldLayout>
</file>

<file path=ppt/slideLayouts/slideLayout2.xml><?xml version="1.0" encoding="utf-8"?>
<p:sldLayout xmlns:p="http://schemas.openxmlformats.org/presentationml/2006/main" preserve="1">
  <p:cSld name="BASE">
    <p:bg>
      <p:bgPr>
        <a:solidFill xmlns:a="http://schemas.openxmlformats.org/drawingml/2006/main">
          <a:srgbClr val="091821"/>
        </a:solidFill>
      </p:bgPr>
    </p:bg>
    <p:spTree>
      <p:nvGrpSpPr>
        <p:cNvPr id="1" name=""/>
        <p:cNvGrpSpPr/>
        <p:nvPr/>
      </p:nvGrpSpPr>
      <p:grpSpPr>
        <a:xfrm xmlns:a="http://schemas.openxmlformats.org/drawingml/2006/main"/>
      </p:grpSpPr>
      <p:sp>
        <p:nvSpPr>
          <p:cNvPr id="25" name="Slide Number Placeholder 0">
            <a:extLst xmlns:a="http://schemas.openxmlformats.org/drawingml/2006/main">
              <a:ext uri="{FF2B5EF4-FFF2-40B4-BE49-F238E27FC236}">
                <a16:creationId xmlns:a16="http://schemas.microsoft.com/office/drawing/2014/main" id="{5AB6068D-C05E-481C-B0E9-839F5D6D584D}"/>
              </a:ext>
            </a:extLst>
          </p:cNvPr>
          <p:cNvSpPr>
            <a:spLocks xmlns:a="http://schemas.openxmlformats.org/drawingml/2006/main" noGrp="1"/>
          </p:cNvSpPr>
          <p:nvPr>
            <p:ph type="sldNum" idx="4294967295"/>
          </p:nvPr>
        </p:nvSpPr>
        <p:spPr>
          <a:xfrm xmlns:a="http://schemas.openxmlformats.org/drawingml/2006/main">
            <a:off x="11045952" y="6510528"/>
            <a:ext cx="512064" cy="137160"/>
          </a:xfrm>
          <a:prstGeom xmlns:a="http://schemas.openxmlformats.org/drawingml/2006/main" prst="rect">
            <a:avLst/>
          </a:prstGeom>
        </p:spPr>
        <p:txBody>
          <a:bodyPr xmlns:a="http://schemas.openxmlformats.org/drawingml/2006/main"/>
          <a:lstStyle xmlns:a="http://schemas.openxmlformats.org/drawingml/2006/main">
            <a:lvl1pPr>
              <a:buNone/>
              <a:defRPr sz="900">
                <a:solidFill>
                  <a:srgbClr val="94A6AE"/>
                </a:solidFill>
                <a:latin typeface="Arial"/>
                <a:ea typeface="Arial"/>
                <a:cs typeface="Arial"/>
              </a:defRPr>
            </a:lvl1pPr>
          </a:lstStyle>
          <a:p xmlns:a="http://schemas.openxmlformats.org/drawingml/2006/main">
            <a:pPr algn="r">
              <a:buNone/>
            </a:pPr>
            <a:fld id="{F7021451-1387-4CA6-816F-3879F97B5CBC}" type="slidenum">
              <a:rPr b="0"/>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0ded22d0e0542a8" /><Relationship Type="http://schemas.openxmlformats.org/officeDocument/2006/relationships/slideLayout" Target="/ppt/slideLayouts/slideLayout1.xml" Id="Rd4a60e65963a47d3" /><Relationship Type="http://schemas.openxmlformats.org/officeDocument/2006/relationships/slideLayout" Target="/ppt/slideLayouts/slideLayout2.xml" Id="R1ad19deeab624c70"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5" name="Slide Number Placeholder 0">
            <a:extLst xmlns:a="http://schemas.openxmlformats.org/drawingml/2006/main">
              <a:ext uri="{FF2B5EF4-FFF2-40B4-BE49-F238E27FC236}">
                <a16:creationId xmlns:a16="http://schemas.microsoft.com/office/drawing/2014/main" id="{7A07166A-4180-41C1-9AAF-4E73D0F1AD3B}"/>
              </a:ext>
            </a:extLst>
          </p:cNvPr>
          <p:cNvSpPr>
            <a:spLocks xmlns:a="http://schemas.openxmlformats.org/drawingml/2006/main" noGrp="1"/>
          </p:cNvSpPr>
          <p:nvPr>
            <p:ph type="sldNum" idx="4294967295"/>
          </p:nvPr>
        </p:nvSpPr>
        <p:spPr>
          <a:xfrm xmlns:a="http://schemas.openxmlformats.org/drawingml/2006/main">
            <a:off x="11045952" y="6510528"/>
            <a:ext cx="512064" cy="137160"/>
          </a:xfrm>
          <a:prstGeom xmlns:a="http://schemas.openxmlformats.org/drawingml/2006/main" prst="rect">
            <a:avLst/>
          </a:prstGeom>
        </p:spPr>
        <p:txBody>
          <a:bodyPr xmlns:a="http://schemas.openxmlformats.org/drawingml/2006/main"/>
          <a:lstStyle xmlns:a="http://schemas.openxmlformats.org/drawingml/2006/main">
            <a:lvl1pPr>
              <a:buNone/>
              <a:defRPr sz="900">
                <a:solidFill>
                  <a:srgbClr val="94A6AE"/>
                </a:solidFill>
                <a:latin typeface="Arial"/>
                <a:ea typeface="Arial"/>
                <a:cs typeface="Arial"/>
              </a:defRPr>
            </a:lvl1pPr>
          </a:lstStyle>
          <a:p xmlns:a="http://schemas.openxmlformats.org/drawingml/2006/main">
            <a:pPr algn="r">
              <a:buNone/>
            </a:pPr>
            <a:fld id="{F7021451-1387-4CA6-816F-3879F97B5CBC}" type="slidenum">
              <a:rPr b="0"/>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4a60e65963a47d3"/>
    <p:sldLayoutId xmlns:r="http://schemas.openxmlformats.org/officeDocument/2006/relationships" id="2147483650" r:id="R1ad19deeab624c70"/>
  </p:sldLayoutIdLst>
  <p:hf sldNum="0" hdr="0" ftr="0" dt="0"/>
  <p:txStyles>
    <p:titleStyle>
      <a:lvl1pPr xmlns:a="http://schemas.openxmlformats.org/drawingml/2006/main" algn="ctr" defTabSz="9144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9144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9144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9144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9144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9144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9144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9144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9144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e9292d4a39846e9" /><Relationship Type="http://schemas.openxmlformats.org/officeDocument/2006/relationships/image" Target="/ppt/media/image.jpeg" Id="R2ad7e00ec5004d3a" /><Relationship Type="http://schemas.openxmlformats.org/officeDocument/2006/relationships/notesSlide" Target="/ppt/notesSlides/notesSlide1.xml" Id="R1a2d747a8790414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1f73cbf8f244735" /><Relationship Type="http://schemas.openxmlformats.org/officeDocument/2006/relationships/image" Target="/ppt/media/image.png" Id="Rbb0bfb1562f14a62" /><Relationship Type="http://schemas.openxmlformats.org/officeDocument/2006/relationships/notesSlide" Target="/ppt/notesSlides/notesSlide2.xml" Id="R740483c9bdd8456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34d37926ce44a21" /><Relationship Type="http://schemas.openxmlformats.org/officeDocument/2006/relationships/image" Target="/ppt/media/image.png" Id="R844c3b77743b48f0" /><Relationship Type="http://schemas.openxmlformats.org/officeDocument/2006/relationships/notesSlide" Target="/ppt/notesSlides/notesSlide3.xml" Id="R9579ed5147174c7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34a222b5b97481a" /><Relationship Type="http://schemas.openxmlformats.org/officeDocument/2006/relationships/image" Target="/ppt/media/image.png" Id="R7691e4267cfb4f22" /><Relationship Type="http://schemas.openxmlformats.org/officeDocument/2006/relationships/notesSlide" Target="/ppt/notesSlides/notesSlide4.xml" Id="Reee3c70d5b0149b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dac91c108f44032" /><Relationship Type="http://schemas.openxmlformats.org/officeDocument/2006/relationships/image" Target="/ppt/media/image.png" Id="R36d65d4c02934790" /><Relationship Type="http://schemas.openxmlformats.org/officeDocument/2006/relationships/notesSlide" Target="/ppt/notesSlides/notesSlide5.xml" Id="Rd533c1f6ea6b404f"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f97947f0cb64eb0" /><Relationship Type="http://schemas.openxmlformats.org/officeDocument/2006/relationships/hyperlink" Target="https://github.com/ClawBio/ClawBio/blob/main/README.md" TargetMode="External" Id="R725cfe11406145d2" /><Relationship Type="http://schemas.openxmlformats.org/officeDocument/2006/relationships/hyperlink" Target="https://informatics.ukdri.ac.uk/clawbio_21092026/HANDOUT_01.html" TargetMode="External" Id="R4e3de0dc2f1f4bb2" /><Relationship Type="http://schemas.openxmlformats.org/officeDocument/2006/relationships/hyperlink" Target="https://github.com/ClawBio/ClawBio/blob/main/skills/nfcore-rnaseq-wrapper/SKILL.md" TargetMode="External" Id="Rf7870c23f5574acf" /><Relationship Type="http://schemas.openxmlformats.org/officeDocument/2006/relationships/hyperlink" Target="https://informatics.ukdri.ac.uk/clawbio_21092026/HANDOUT_01.html" TargetMode="External" Id="R1c5f29aaaa4240cf" /><Relationship Type="http://schemas.openxmlformats.org/officeDocument/2006/relationships/hyperlink" Target="https://github.com/ClawBio/ClawBio/blob/main/docs/data-handling.md" TargetMode="External" Id="Ra27884e7a4de474b" /><Relationship Type="http://schemas.openxmlformats.org/officeDocument/2006/relationships/hyperlink" Target="https://informatics.ukdri.ac.uk/clawbio_21092026/HANDOUT_01.html" TargetMode="External" Id="R864e97a9684347ff" /><Relationship Type="http://schemas.openxmlformats.org/officeDocument/2006/relationships/hyperlink" Target="https://informatics.ukdri.ac.uk/clawbio_21092026/index.html" TargetMode="External" Id="R5444904c16e44325" /><Relationship Type="http://schemas.openxmlformats.org/officeDocument/2006/relationships/image" Target="/ppt/media/image.png" Id="R0fef89adb8e54517" /><Relationship Type="http://schemas.openxmlformats.org/officeDocument/2006/relationships/notesSlide" Target="/ppt/notesSlides/notesSlide6.xml" Id="R12367941a86f485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3ac46704a144610" /><Relationship Type="http://schemas.openxmlformats.org/officeDocument/2006/relationships/hyperlink" Target="https://github.com/ClawBio/ClawBio/blob/main/README.md" TargetMode="External" Id="R7c9792f8b35f4714" /><Relationship Type="http://schemas.openxmlformats.org/officeDocument/2006/relationships/hyperlink" Target="https://informatics.ukdri.ac.uk/clawbio_21092026/HANDOUT_02.html" TargetMode="External" Id="R1009d0605aed4db5" /><Relationship Type="http://schemas.openxmlformats.org/officeDocument/2006/relationships/hyperlink" Target="https://github.com/ClawBio/ClawBio/blob/main/skills/nfcore-rnaseq-wrapper/SKILL.md" TargetMode="External" Id="Rd462eb8bff834a50" /><Relationship Type="http://schemas.openxmlformats.org/officeDocument/2006/relationships/hyperlink" Target="https://informatics.ukdri.ac.uk/clawbio_21092026/HANDOUT_02.html" TargetMode="External" Id="R619c547787964c57" /><Relationship Type="http://schemas.openxmlformats.org/officeDocument/2006/relationships/hyperlink" Target="https://github.com/ClawBio/ClawBio/blob/main/docs/data-handling.md" TargetMode="External" Id="R55edf7a59b2147b0" /><Relationship Type="http://schemas.openxmlformats.org/officeDocument/2006/relationships/hyperlink" Target="https://informatics.ukdri.ac.uk/clawbio_21092026/HANDOUT_02.html" TargetMode="External" Id="R5441532e09ce40b4" /><Relationship Type="http://schemas.openxmlformats.org/officeDocument/2006/relationships/hyperlink" Target="https://informatics.ukdri.ac.uk/clawbio_21092026/index.html" TargetMode="External" Id="R1fb067b1da9f4e81" /><Relationship Type="http://schemas.openxmlformats.org/officeDocument/2006/relationships/image" Target="/ppt/media/image.png" Id="Re82afb0a4b9d4f3c" /><Relationship Type="http://schemas.openxmlformats.org/officeDocument/2006/relationships/notesSlide" Target="/ppt/notesSlides/notesSlide7.xml" Id="Rec136bef4c3949d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6b8c7b0b1fe4def" /><Relationship Type="http://schemas.openxmlformats.org/officeDocument/2006/relationships/image" Target="/ppt/media/image.png" Id="Re457d79a1eba4618" /><Relationship Type="http://schemas.openxmlformats.org/officeDocument/2006/relationships/notesSlide" Target="/ppt/notesSlides/notesSlide8.xml" Id="R0e5c7b3b6dbd4ba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f2f63c6e64d44f7" /><Relationship Type="http://schemas.openxmlformats.org/officeDocument/2006/relationships/image" Target="/ppt/media/image.png" Id="R1347d9e32b3840d5" /><Relationship Type="http://schemas.openxmlformats.org/officeDocument/2006/relationships/notesSlide" Target="/ppt/notesSlides/notesSlide9.xml" Id="Rc853337df6984d8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85bc15a4893475b" /><Relationship Type="http://schemas.openxmlformats.org/officeDocument/2006/relationships/image" Target="/ppt/media/image.png" Id="Rcc95e6e8d90d4dd3" /><Relationship Type="http://schemas.openxmlformats.org/officeDocument/2006/relationships/notesSlide" Target="/ppt/notesSlides/notesSlide10.xml" Id="R2c94ec91a1aa418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1e4662ba60b4068" /><Relationship Type="http://schemas.openxmlformats.org/officeDocument/2006/relationships/hyperlink" Target="https://github.com/ClawBio/ClawBio/blob/main/README.md" TargetMode="External" Id="R7823298d49a14d2a" /><Relationship Type="http://schemas.openxmlformats.org/officeDocument/2006/relationships/hyperlink" Target="https://informatics.ukdri.ac.uk/clawbio_21092026/HANDOUT_01.html" TargetMode="External" Id="R4e9d26374ce14c7b" /><Relationship Type="http://schemas.openxmlformats.org/officeDocument/2006/relationships/hyperlink" Target="https://github.com/ClawBio/ClawBio/blob/main/skills/nfcore-rnaseq-wrapper/SKILL.md" TargetMode="External" Id="Rac7efaaf4781440d" /><Relationship Type="http://schemas.openxmlformats.org/officeDocument/2006/relationships/hyperlink" Target="https://informatics.ukdri.ac.uk/clawbio_21092026/HANDOUT_01.html" TargetMode="External" Id="Rfdac9764a9bc4222" /><Relationship Type="http://schemas.openxmlformats.org/officeDocument/2006/relationships/hyperlink" Target="https://github.com/ClawBio/ClawBio/blob/main/docs/data-handling.md" TargetMode="External" Id="Rcde43a5416a94023" /><Relationship Type="http://schemas.openxmlformats.org/officeDocument/2006/relationships/hyperlink" Target="https://informatics.ukdri.ac.uk/clawbio_21092026/HANDOUT_01.html" TargetMode="External" Id="Rd620bb22503748d6" /><Relationship Type="http://schemas.openxmlformats.org/officeDocument/2006/relationships/hyperlink" Target="https://informatics.ukdri.ac.uk/clawbio_21092026/index.html" TargetMode="External" Id="R255cfb8a12a54cf5" /><Relationship Type="http://schemas.openxmlformats.org/officeDocument/2006/relationships/image" Target="/ppt/media/image.png" Id="Rf6b08b391d224199" /><Relationship Type="http://schemas.openxmlformats.org/officeDocument/2006/relationships/notesSlide" Target="/ppt/notesSlides/notesSlide11.xml" Id="R811bd78a428f4bc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c3503832671490f" /><Relationship Type="http://schemas.openxmlformats.org/officeDocument/2006/relationships/image" Target="/ppt/media/image2.png" Id="Red06f8397c9940b5" /><Relationship Type="http://schemas.openxmlformats.org/officeDocument/2006/relationships/hyperlink" Target="https://github.com/ClawBio/ClawBio" TargetMode="External" Id="Rd1ee73f16f724341" /><Relationship Type="http://schemas.openxmlformats.org/officeDocument/2006/relationships/hyperlink" Target="https://github.com/ClawBio/ClawBio" TargetMode="External" Id="Rf266b0683e2348b4" /><Relationship Type="http://schemas.openxmlformats.org/officeDocument/2006/relationships/image" Target="/ppt/media/image.png" Id="R2087905a885f4738" /><Relationship Type="http://schemas.openxmlformats.org/officeDocument/2006/relationships/notesSlide" Target="/ppt/notesSlides/notesSlide12.xml" Id="Rf18a7c4a28234c1f" /></Relationships>
</file>

<file path=ppt/slides/slide1.xml><?xml version="1.0" encoding="utf-8"?>
<p:sld xmlns:p="http://schemas.openxmlformats.org/presentationml/2006/main">
  <p:cSld>
    <p:bg>
      <p:bgPr>
        <a:solidFill xmlns:a="http://schemas.openxmlformats.org/drawingml/2006/main">
          <a:srgbClr val="0D111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C51A6A95-8D8C-4F09-A1D6-8E17174811F9}"/>
              </a:ext>
            </a:extLst>
          </p:cNvPr>
          <p:cNvSpPr>
            <a:spLocks xmlns:a="http://schemas.openxmlformats.org/drawingml/2006/main" noGrp="1"/>
          </p:cNvSpPr>
          <p:nvPr/>
        </p:nvSpPr>
        <p:spPr>
          <a:xfrm xmlns:a="http://schemas.openxmlformats.org/drawingml/2006/main">
            <a:off x="594360" y="6400800"/>
            <a:ext cx="11000232" cy="914"/>
          </a:xfrm>
          <a:prstGeom xmlns:a="http://schemas.openxmlformats.org/drawingml/2006/main" prst="line">
            <a:avLst/>
          </a:prstGeom>
          <a:noFill xmlns:a="http://schemas.openxmlformats.org/drawingml/2006/main"/>
          <a:ln xmlns:a="http://schemas.openxmlformats.org/drawingml/2006/main" w="762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 name="Text 1">
            <a:extLst xmlns:a="http://schemas.openxmlformats.org/drawingml/2006/main">
              <a:ext uri="{FF2B5EF4-FFF2-40B4-BE49-F238E27FC236}">
                <a16:creationId xmlns:a16="http://schemas.microsoft.com/office/drawing/2014/main" id="{76B8FD9C-C2E7-4758-AB3A-056B1C987450}"/>
              </a:ext>
            </a:extLst>
          </p:cNvPr>
          <p:cNvSpPr>
            <a:spLocks xmlns:a="http://schemas.openxmlformats.org/drawingml/2006/main" noGrp="1"/>
          </p:cNvSpPr>
          <p:nvPr/>
        </p:nvSpPr>
        <p:spPr>
          <a:xfrm xmlns:a="http://schemas.openxmlformats.org/drawingml/2006/main">
            <a:off x="594360" y="6501384"/>
            <a:ext cx="5486400" cy="14630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60" spc="110">
                <a:solidFill>
                  <a:srgbClr val="8B949E"/>
                </a:solidFill>
                <a:latin typeface="Arial"/>
                <a:ea typeface="Arial"/>
                <a:cs typeface="Arial"/>
              </a:rPr>
              <a:t>CLAWBIO  /  TRUSTWORTHY AGENTIC GENOMICS</a:t>
            </a:r>
            <a:endParaRPr sz="860"/>
          </a:p>
        </p:txBody>
      </p:sp>
      <p:sp>
        <p:nvSpPr>
          <p:cNvPr id="4" name="Text 2">
            <a:extLst xmlns:a="http://schemas.openxmlformats.org/drawingml/2006/main">
              <a:ext uri="{FF2B5EF4-FFF2-40B4-BE49-F238E27FC236}">
                <a16:creationId xmlns:a16="http://schemas.microsoft.com/office/drawing/2014/main" id="{BFD2C5CE-B741-4BE6-BB91-94C70B409080}"/>
              </a:ext>
            </a:extLst>
          </p:cNvPr>
          <p:cNvSpPr>
            <a:spLocks xmlns:a="http://schemas.openxmlformats.org/drawingml/2006/main" noGrp="1"/>
          </p:cNvSpPr>
          <p:nvPr/>
        </p:nvSpPr>
        <p:spPr>
          <a:xfrm xmlns:a="http://schemas.openxmlformats.org/drawingml/2006/main">
            <a:off x="11109960" y="6492240"/>
            <a:ext cx="475488"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8B949E"/>
                </a:solidFill>
                <a:latin typeface="Arial"/>
                <a:ea typeface="Arial"/>
                <a:cs typeface="Arial"/>
              </a:rPr>
              <a:t>01</a:t>
            </a:r>
            <a:endParaRPr sz="900"/>
          </a:p>
        </p:txBody>
      </p:sp>
      <p:sp>
        <p:nvSpPr>
          <p:cNvPr id="5" name="Text 3">
            <a:extLst xmlns:a="http://schemas.openxmlformats.org/drawingml/2006/main">
              <a:ext uri="{FF2B5EF4-FFF2-40B4-BE49-F238E27FC236}">
                <a16:creationId xmlns:a16="http://schemas.microsoft.com/office/drawing/2014/main" id="{71EB47B0-4F84-456E-B143-53462A1DF5A5}"/>
              </a:ext>
            </a:extLst>
          </p:cNvPr>
          <p:cNvSpPr>
            <a:spLocks xmlns:a="http://schemas.openxmlformats.org/drawingml/2006/main" noGrp="1"/>
          </p:cNvSpPr>
          <p:nvPr/>
        </p:nvSpPr>
        <p:spPr>
          <a:xfrm xmlns:a="http://schemas.openxmlformats.org/drawingml/2006/main">
            <a:off x="594360" y="429768"/>
            <a:ext cx="10607040"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240">
                <a:solidFill>
                  <a:srgbClr val="3FB950"/>
                </a:solidFill>
                <a:latin typeface="Arial"/>
                <a:ea typeface="Arial"/>
                <a:cs typeface="Arial"/>
              </a:rPr>
              <a:t>UK DRI  /  21 SEPTEMBER 2026</a:t>
            </a:r>
            <a:endParaRPr sz="1050"/>
          </a:p>
        </p:txBody>
      </p:sp>
      <p:sp>
        <p:nvSpPr>
          <p:cNvPr id="6" name="Text 4">
            <a:extLst xmlns:a="http://schemas.openxmlformats.org/drawingml/2006/main">
              <a:ext uri="{FF2B5EF4-FFF2-40B4-BE49-F238E27FC236}">
                <a16:creationId xmlns:a16="http://schemas.microsoft.com/office/drawing/2014/main" id="{083291FF-6DBE-4F77-8465-C8844D319674}"/>
              </a:ext>
            </a:extLst>
          </p:cNvPr>
          <p:cNvSpPr>
            <a:spLocks xmlns:a="http://schemas.openxmlformats.org/drawingml/2006/main" noGrp="1"/>
          </p:cNvSpPr>
          <p:nvPr/>
        </p:nvSpPr>
        <p:spPr>
          <a:xfrm xmlns:a="http://schemas.openxmlformats.org/drawingml/2006/main">
            <a:off x="594360" y="1333500"/>
            <a:ext cx="8096250" cy="26670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Bef>
                <a:spcPts val="0"/>
              </a:spcBef>
              <a:spcAft>
                <a:spcPts val="0"/>
              </a:spcAft>
              <a:buNone/>
            </a:pPr>
            <a:r>
              <a:rPr sz="3825" b="1" i="0">
                <a:solidFill>
                  <a:srgbClr val="E6EDF3"/>
                </a:solidFill>
                <a:latin typeface="Arial"/>
                <a:ea typeface="Arial"/>
                <a:cs typeface="Arial"/>
              </a:rPr>
              <a:t>Working with AI</a:t>
            </a:r>
          </a:p>
          <a:p xmlns:a="http://schemas.openxmlformats.org/drawingml/2006/main">
            <a:pPr marL="0" indent="0">
              <a:spcBef>
                <a:spcPts val="0"/>
              </a:spcBef>
              <a:spcAft>
                <a:spcPts val="0"/>
              </a:spcAft>
              <a:buNone/>
            </a:pPr>
            <a:r>
              <a:rPr sz="3825" b="1" i="0">
                <a:solidFill>
                  <a:srgbClr val="E6EDF3"/>
                </a:solidFill>
                <a:latin typeface="Arial"/>
                <a:ea typeface="Arial"/>
                <a:cs typeface="Arial"/>
              </a:rPr>
              <a:t>without giving up</a:t>
            </a:r>
          </a:p>
          <a:p xmlns:a="http://schemas.openxmlformats.org/drawingml/2006/main">
            <a:pPr marL="0" indent="0">
              <a:spcBef>
                <a:spcPts val="0"/>
              </a:spcBef>
              <a:spcAft>
                <a:spcPts val="0"/>
              </a:spcAft>
              <a:buNone/>
            </a:pPr>
            <a:r>
              <a:rPr sz="3825" b="1" i="0">
                <a:solidFill>
                  <a:srgbClr val="E6EDF3"/>
                </a:solidFill>
                <a:latin typeface="Arial"/>
                <a:ea typeface="Arial"/>
                <a:cs typeface="Arial"/>
              </a:rPr>
              <a:t>scientific judgement</a:t>
            </a:r>
          </a:p>
        </p:txBody>
      </p:sp>
      <p:sp>
        <p:nvSpPr>
          <p:cNvPr id="7" name="Shape 5">
            <a:extLst xmlns:a="http://schemas.openxmlformats.org/drawingml/2006/main">
              <a:ext uri="{FF2B5EF4-FFF2-40B4-BE49-F238E27FC236}">
                <a16:creationId xmlns:a16="http://schemas.microsoft.com/office/drawing/2014/main" id="{DEFB541E-22CA-455C-AE64-B2D662F3EC7A}"/>
              </a:ext>
            </a:extLst>
          </p:cNvPr>
          <p:cNvSpPr>
            <a:spLocks xmlns:a="http://schemas.openxmlformats.org/drawingml/2006/main" noGrp="1"/>
          </p:cNvSpPr>
          <p:nvPr/>
        </p:nvSpPr>
        <p:spPr>
          <a:xfrm xmlns:a="http://schemas.openxmlformats.org/drawingml/2006/main">
            <a:off x="594360" y="3803904"/>
            <a:ext cx="960120" cy="59436"/>
          </a:xfrm>
          <a:prstGeom xmlns:a="http://schemas.openxmlformats.org/drawingml/2006/main" prst="rect">
            <a:avLst/>
          </a:prstGeom>
          <a:solidFill xmlns:a="http://schemas.openxmlformats.org/drawingml/2006/main">
            <a:srgbClr val="3FB950"/>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Text 6">
            <a:extLst xmlns:a="http://schemas.openxmlformats.org/drawingml/2006/main">
              <a:ext uri="{FF2B5EF4-FFF2-40B4-BE49-F238E27FC236}">
                <a16:creationId xmlns:a16="http://schemas.microsoft.com/office/drawing/2014/main" id="{4732B0BA-49E7-4E3B-BC77-4A7F62C19296}"/>
              </a:ext>
            </a:extLst>
          </p:cNvPr>
          <p:cNvSpPr>
            <a:spLocks xmlns:a="http://schemas.openxmlformats.org/drawingml/2006/main" noGrp="1"/>
          </p:cNvSpPr>
          <p:nvPr/>
        </p:nvSpPr>
        <p:spPr>
          <a:xfrm xmlns:a="http://schemas.openxmlformats.org/drawingml/2006/main">
            <a:off x="594360" y="4333875"/>
            <a:ext cx="7810500" cy="43815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500">
                <a:solidFill>
                  <a:srgbClr val="58A6FF"/>
                </a:solidFill>
                <a:latin typeface="Arial"/>
                <a:ea typeface="Arial"/>
                <a:cs typeface="Arial"/>
              </a:rPr>
              <a:t>ClawBio: two practical exercises</a:t>
            </a:r>
            <a:endParaRPr sz="2500"/>
          </a:p>
        </p:txBody>
      </p:sp>
      <p:sp>
        <p:nvSpPr>
          <p:cNvPr id="9" name="Text 7">
            <a:extLst xmlns:a="http://schemas.openxmlformats.org/drawingml/2006/main">
              <a:ext uri="{FF2B5EF4-FFF2-40B4-BE49-F238E27FC236}">
                <a16:creationId xmlns:a16="http://schemas.microsoft.com/office/drawing/2014/main" id="{DC22C67B-8D6E-4C0D-9D5C-456683016E67}"/>
              </a:ext>
            </a:extLst>
          </p:cNvPr>
          <p:cNvSpPr>
            <a:spLocks xmlns:a="http://schemas.openxmlformats.org/drawingml/2006/main" noGrp="1"/>
          </p:cNvSpPr>
          <p:nvPr/>
        </p:nvSpPr>
        <p:spPr>
          <a:xfrm xmlns:a="http://schemas.openxmlformats.org/drawingml/2006/main">
            <a:off x="594360" y="5239512"/>
            <a:ext cx="54864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3FB950"/>
                </a:solidFill>
                <a:latin typeface="Arial"/>
                <a:ea typeface="Arial"/>
                <a:cs typeface="Arial"/>
              </a:rPr>
              <a:t>Manuel Corpas</a:t>
            </a:r>
            <a:endParaRPr sz="1800"/>
          </a:p>
        </p:txBody>
      </p:sp>
      <p:sp>
        <p:nvSpPr>
          <p:cNvPr id="10" name="Text 8">
            <a:extLst xmlns:a="http://schemas.openxmlformats.org/drawingml/2006/main">
              <a:ext uri="{FF2B5EF4-FFF2-40B4-BE49-F238E27FC236}">
                <a16:creationId xmlns:a16="http://schemas.microsoft.com/office/drawing/2014/main" id="{CBD9E5D4-2983-46DB-8566-417EE5C2E09B}"/>
              </a:ext>
            </a:extLst>
          </p:cNvPr>
          <p:cNvSpPr>
            <a:spLocks xmlns:a="http://schemas.openxmlformats.org/drawingml/2006/main" noGrp="1"/>
          </p:cNvSpPr>
          <p:nvPr/>
        </p:nvSpPr>
        <p:spPr>
          <a:xfrm xmlns:a="http://schemas.openxmlformats.org/drawingml/2006/main">
            <a:off x="594360" y="5641848"/>
            <a:ext cx="676656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rgbClr val="8B949E"/>
                </a:solidFill>
                <a:latin typeface="Arial"/>
                <a:ea typeface="Arial"/>
                <a:cs typeface="Arial"/>
              </a:rPr>
              <a:t>UK DRI Core Informatics, UCL</a:t>
            </a:r>
            <a:endParaRPr sz="1400"/>
          </a:p>
        </p:txBody>
      </p:sp>
      <p:pic>
        <p:nvPicPr>
          <p:cNvPr id="21" name="Picture 20"/>
          <p:cNvPicPr>
            <a:picLocks xmlns:a="http://schemas.openxmlformats.org/drawingml/2006/main" noChangeAspect="1"/>
          </p:cNvPicPr>
          <p:nvPr/>
        </p:nvPicPr>
        <p:blipFill>
          <a:blip xmlns:r="http://schemas.openxmlformats.org/officeDocument/2006/relationships" xmlns:a="http://schemas.openxmlformats.org/drawingml/2006/main" r:embed="R2ad7e00ec5004d3a"/>
          <a:stretch xmlns:a="http://schemas.openxmlformats.org/drawingml/2006/main"/>
        </p:blipFill>
        <p:spPr>
          <a:xfrm xmlns:a="http://schemas.openxmlformats.org/drawingml/2006/main">
            <a:off x="8953500" y="2047875"/>
            <a:ext cx="2381250" cy="2381250"/>
          </a:xfrm>
          <a:prstGeom xmlns:a="http://schemas.openxmlformats.org/drawingml/2006/main" prst="rect">
            <a:avLst/>
          </a:prstGeom>
        </p:spPr>
      </p:pic>
    </p:spTree>
    <p:extLst>
      <p:ext uri="{BB962C8B-B14F-4D97-AF65-F5344CB8AC3E}">
        <p14:creationId xmlns:p14="http://schemas.microsoft.com/office/powerpoint/2010/main" val="601801251"/>
      </p:ext>
    </p:extLst>
  </p:cSld>
</p:sld>
</file>

<file path=ppt/slides/slide2.xml><?xml version="1.0" encoding="utf-8"?>
<p:sld xmlns:p="http://schemas.openxmlformats.org/presentationml/2006/main">
  <p:cSld>
    <p:bg>
      <p:bgPr>
        <a:solidFill xmlns:a="http://schemas.openxmlformats.org/drawingml/2006/main">
          <a:srgbClr val="0D111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32E22685-337B-4514-A6EB-780B2522DF3E}"/>
              </a:ext>
            </a:extLst>
          </p:cNvPr>
          <p:cNvSpPr>
            <a:spLocks xmlns:a="http://schemas.openxmlformats.org/drawingml/2006/main" noGrp="1"/>
          </p:cNvSpPr>
          <p:nvPr/>
        </p:nvSpPr>
        <p:spPr>
          <a:xfrm xmlns:a="http://schemas.openxmlformats.org/drawingml/2006/main">
            <a:off x="594360" y="6400800"/>
            <a:ext cx="11000232" cy="914"/>
          </a:xfrm>
          <a:prstGeom xmlns:a="http://schemas.openxmlformats.org/drawingml/2006/main" prst="line">
            <a:avLst/>
          </a:prstGeom>
          <a:noFill xmlns:a="http://schemas.openxmlformats.org/drawingml/2006/main"/>
          <a:ln xmlns:a="http://schemas.openxmlformats.org/drawingml/2006/main" w="762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 name="Text 1">
            <a:extLst xmlns:a="http://schemas.openxmlformats.org/drawingml/2006/main">
              <a:ext uri="{FF2B5EF4-FFF2-40B4-BE49-F238E27FC236}">
                <a16:creationId xmlns:a16="http://schemas.microsoft.com/office/drawing/2014/main" id="{AA0C38B8-AB1D-4E8D-BA5D-FF8F28C236BF}"/>
              </a:ext>
            </a:extLst>
          </p:cNvPr>
          <p:cNvSpPr>
            <a:spLocks xmlns:a="http://schemas.openxmlformats.org/drawingml/2006/main" noGrp="1"/>
          </p:cNvSpPr>
          <p:nvPr/>
        </p:nvSpPr>
        <p:spPr>
          <a:xfrm xmlns:a="http://schemas.openxmlformats.org/drawingml/2006/main">
            <a:off x="594360" y="6501384"/>
            <a:ext cx="5486400" cy="14630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60" spc="110">
                <a:solidFill>
                  <a:srgbClr val="8B949E"/>
                </a:solidFill>
                <a:latin typeface="Arial"/>
                <a:ea typeface="Arial"/>
                <a:cs typeface="Arial"/>
              </a:rPr>
              <a:t>CLAWBIO  /  TRUSTWORTHY AGENTIC GENOMICS</a:t>
            </a:r>
            <a:endParaRPr sz="860"/>
          </a:p>
        </p:txBody>
      </p:sp>
      <p:sp>
        <p:nvSpPr>
          <p:cNvPr id="4" name="Text 2">
            <a:extLst xmlns:a="http://schemas.openxmlformats.org/drawingml/2006/main">
              <a:ext uri="{FF2B5EF4-FFF2-40B4-BE49-F238E27FC236}">
                <a16:creationId xmlns:a16="http://schemas.microsoft.com/office/drawing/2014/main" id="{3F225BB8-C77B-45F7-9306-ADC1C1071C0F}"/>
              </a:ext>
            </a:extLst>
          </p:cNvPr>
          <p:cNvSpPr>
            <a:spLocks xmlns:a="http://schemas.openxmlformats.org/drawingml/2006/main" noGrp="1"/>
          </p:cNvSpPr>
          <p:nvPr/>
        </p:nvSpPr>
        <p:spPr>
          <a:xfrm xmlns:a="http://schemas.openxmlformats.org/drawingml/2006/main">
            <a:off x="11109960" y="6492240"/>
            <a:ext cx="475488"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8B949E"/>
                </a:solidFill>
                <a:latin typeface="Arial"/>
                <a:ea typeface="Arial"/>
                <a:cs typeface="Arial"/>
              </a:rPr>
              <a:t>02</a:t>
            </a:r>
            <a:endParaRPr sz="900"/>
          </a:p>
        </p:txBody>
      </p:sp>
      <p:sp>
        <p:nvSpPr>
          <p:cNvPr id="5" name="Text 3">
            <a:extLst xmlns:a="http://schemas.openxmlformats.org/drawingml/2006/main">
              <a:ext uri="{FF2B5EF4-FFF2-40B4-BE49-F238E27FC236}">
                <a16:creationId xmlns:a16="http://schemas.microsoft.com/office/drawing/2014/main" id="{D6744F53-66AA-4E81-8BCB-E4B0CFFF2162}"/>
              </a:ext>
            </a:extLst>
          </p:cNvPr>
          <p:cNvSpPr>
            <a:spLocks xmlns:a="http://schemas.openxmlformats.org/drawingml/2006/main" noGrp="1"/>
          </p:cNvSpPr>
          <p:nvPr/>
        </p:nvSpPr>
        <p:spPr>
          <a:xfrm xmlns:a="http://schemas.openxmlformats.org/drawingml/2006/main">
            <a:off x="594360" y="429768"/>
            <a:ext cx="10607040"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240">
                <a:solidFill>
                  <a:srgbClr val="3FB950"/>
                </a:solidFill>
                <a:latin typeface="Arial"/>
                <a:ea typeface="Arial"/>
                <a:cs typeface="Arial"/>
              </a:rPr>
              <a:t>THE EVERYDAY RESEARCH PROBLEM</a:t>
            </a:r>
            <a:endParaRPr sz="1050"/>
          </a:p>
        </p:txBody>
      </p:sp>
      <p:sp>
        <p:nvSpPr>
          <p:cNvPr id="6" name="Text 4">
            <a:extLst xmlns:a="http://schemas.openxmlformats.org/drawingml/2006/main">
              <a:ext uri="{FF2B5EF4-FFF2-40B4-BE49-F238E27FC236}">
                <a16:creationId xmlns:a16="http://schemas.microsoft.com/office/drawing/2014/main" id="{8B3030ED-0474-413E-BBFF-8FBFCF2644A3}"/>
              </a:ext>
            </a:extLst>
          </p:cNvPr>
          <p:cNvSpPr>
            <a:spLocks xmlns:a="http://schemas.openxmlformats.org/drawingml/2006/main" noGrp="1"/>
          </p:cNvSpPr>
          <p:nvPr/>
        </p:nvSpPr>
        <p:spPr>
          <a:xfrm xmlns:a="http://schemas.openxmlformats.org/drawingml/2006/main">
            <a:off x="594360" y="1097280"/>
            <a:ext cx="4663440" cy="18288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Bef>
                <a:spcPts val="0"/>
              </a:spcBef>
              <a:spcAft>
                <a:spcPts val="0"/>
              </a:spcAft>
              <a:buNone/>
            </a:pPr>
            <a:r>
              <a:rPr sz="5300" b="1" i="0">
                <a:solidFill>
                  <a:srgbClr val="E6EDF3"/>
                </a:solidFill>
                <a:latin typeface="Arial"/>
                <a:ea typeface="Arial"/>
                <a:cs typeface="Arial"/>
              </a:rPr>
              <a:t>We connect</a:t>
            </a:r>
          </a:p>
          <a:p xmlns:a="http://schemas.openxmlformats.org/drawingml/2006/main">
            <a:pPr marL="0" indent="0">
              <a:spcBef>
                <a:spcPts val="0"/>
              </a:spcBef>
              <a:spcAft>
                <a:spcPts val="0"/>
              </a:spcAft>
              <a:buNone/>
            </a:pPr>
            <a:r>
              <a:rPr sz="5300" b="1" i="0">
                <a:solidFill>
                  <a:srgbClr val="E6EDF3"/>
                </a:solidFill>
                <a:latin typeface="Arial"/>
                <a:ea typeface="Arial"/>
                <a:cs typeface="Arial"/>
              </a:rPr>
              <a:t>the work.</a:t>
            </a:r>
          </a:p>
        </p:txBody>
      </p:sp>
      <p:sp>
        <p:nvSpPr>
          <p:cNvPr id="7" name="Text 5">
            <a:extLst xmlns:a="http://schemas.openxmlformats.org/drawingml/2006/main">
              <a:ext uri="{FF2B5EF4-FFF2-40B4-BE49-F238E27FC236}">
                <a16:creationId xmlns:a16="http://schemas.microsoft.com/office/drawing/2014/main" id="{85D7896B-17B3-45AC-BB2B-09003AD21DBA}"/>
              </a:ext>
            </a:extLst>
          </p:cNvPr>
          <p:cNvSpPr>
            <a:spLocks xmlns:a="http://schemas.openxmlformats.org/drawingml/2006/main" noGrp="1"/>
          </p:cNvSpPr>
          <p:nvPr/>
        </p:nvSpPr>
        <p:spPr>
          <a:xfrm xmlns:a="http://schemas.openxmlformats.org/drawingml/2006/main">
            <a:off x="594360" y="4361688"/>
            <a:ext cx="41148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Bef>
                <a:spcPts val="0"/>
              </a:spcBef>
              <a:spcAft>
                <a:spcPts val="0"/>
              </a:spcAft>
              <a:buNone/>
            </a:pPr>
            <a:r>
              <a:rPr sz="2600" b="0" i="0">
                <a:solidFill>
                  <a:srgbClr val="8B949E"/>
                </a:solidFill>
                <a:latin typeface="Arial"/>
                <a:ea typeface="Arial"/>
                <a:cs typeface="Arial"/>
              </a:rPr>
              <a:t>Keep your attention</a:t>
            </a:r>
          </a:p>
          <a:p xmlns:a="http://schemas.openxmlformats.org/drawingml/2006/main">
            <a:pPr marL="0" indent="0">
              <a:spcBef>
                <a:spcPts val="0"/>
              </a:spcBef>
              <a:spcAft>
                <a:spcPts val="0"/>
              </a:spcAft>
              <a:buNone/>
            </a:pPr>
            <a:r>
              <a:rPr sz="2600" b="0" i="0">
                <a:solidFill>
                  <a:srgbClr val="8B949E"/>
                </a:solidFill>
                <a:latin typeface="Arial"/>
                <a:ea typeface="Arial"/>
                <a:cs typeface="Arial"/>
              </a:rPr>
              <a:t>on the science.</a:t>
            </a:r>
          </a:p>
        </p:txBody>
      </p:sp>
      <p:sp>
        <p:nvSpPr>
          <p:cNvPr id="8" name="Shape 6">
            <a:extLst xmlns:a="http://schemas.openxmlformats.org/drawingml/2006/main">
              <a:ext uri="{FF2B5EF4-FFF2-40B4-BE49-F238E27FC236}">
                <a16:creationId xmlns:a16="http://schemas.microsoft.com/office/drawing/2014/main" id="{950A8B11-6825-4F1D-AE5E-12C9039E6F3A}"/>
              </a:ext>
            </a:extLst>
          </p:cNvPr>
          <p:cNvSpPr>
            <a:spLocks xmlns:a="http://schemas.openxmlformats.org/drawingml/2006/main" noGrp="1"/>
          </p:cNvSpPr>
          <p:nvPr/>
        </p:nvSpPr>
        <p:spPr>
          <a:xfrm xmlns:a="http://schemas.openxmlformats.org/drawingml/2006/main">
            <a:off x="6089904" y="1920240"/>
            <a:ext cx="2139696" cy="1627632"/>
          </a:xfrm>
          <a:prstGeom xmlns:a="http://schemas.openxmlformats.org/drawingml/2006/main" prst="line">
            <a:avLst/>
          </a:prstGeom>
          <a:noFill xmlns:a="http://schemas.openxmlformats.org/drawingml/2006/main"/>
          <a:ln xmlns:a="http://schemas.openxmlformats.org/drawingml/2006/main" w="15240">
            <a:solidFill>
              <a:srgbClr val="F85149"/>
            </a:solidFill>
            <a:prstDash val="solid"/>
          </a:ln>
        </p:spPr>
        <p:txBody>
          <a:bodyPr xmlns:a="http://schemas.openxmlformats.org/drawingml/2006/main"/>
          <a:lstStyle xmlns:a="http://schemas.openxmlformats.org/drawingml/2006/main"/>
          <a:p xmlns:a="http://schemas.openxmlformats.org/drawingml/2006/main">
            <a:endParaRPr/>
          </a:p>
        </p:txBody>
      </p:sp>
      <p:sp>
        <p:nvSpPr>
          <p:cNvPr id="9" name="Shape 7">
            <a:extLst xmlns:a="http://schemas.openxmlformats.org/drawingml/2006/main">
              <a:ext uri="{FF2B5EF4-FFF2-40B4-BE49-F238E27FC236}">
                <a16:creationId xmlns:a16="http://schemas.microsoft.com/office/drawing/2014/main" id="{FAA77081-ADAE-4F5C-98C2-462E506B8CA2}"/>
              </a:ext>
            </a:extLst>
          </p:cNvPr>
          <p:cNvSpPr>
            <a:spLocks xmlns:a="http://schemas.openxmlformats.org/drawingml/2006/main" noGrp="1"/>
          </p:cNvSpPr>
          <p:nvPr/>
        </p:nvSpPr>
        <p:spPr>
          <a:xfrm xmlns:a="http://schemas.openxmlformats.org/drawingml/2006/main">
            <a:off x="6163056" y="1828800"/>
            <a:ext cx="2176272" cy="1627632"/>
          </a:xfrm>
          <a:prstGeom xmlns:a="http://schemas.openxmlformats.org/drawingml/2006/main" prst="line">
            <a:avLst/>
          </a:prstGeom>
          <a:noFill xmlns:a="http://schemas.openxmlformats.org/drawingml/2006/main"/>
          <a:ln xmlns:a="http://schemas.openxmlformats.org/drawingml/2006/main" w="889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0" name="Shape 8">
            <a:extLst xmlns:a="http://schemas.openxmlformats.org/drawingml/2006/main">
              <a:ext uri="{FF2B5EF4-FFF2-40B4-BE49-F238E27FC236}">
                <a16:creationId xmlns:a16="http://schemas.microsoft.com/office/drawing/2014/main" id="{79742330-5393-45DF-8B1F-2D3AAACB956E}"/>
              </a:ext>
            </a:extLst>
          </p:cNvPr>
          <p:cNvSpPr>
            <a:spLocks xmlns:a="http://schemas.openxmlformats.org/drawingml/2006/main" noGrp="1"/>
          </p:cNvSpPr>
          <p:nvPr/>
        </p:nvSpPr>
        <p:spPr>
          <a:xfrm xmlns:a="http://schemas.openxmlformats.org/drawingml/2006/main" flipV="1">
            <a:off x="8229600" y="1554480"/>
            <a:ext cx="905256" cy="1993392"/>
          </a:xfrm>
          <a:prstGeom xmlns:a="http://schemas.openxmlformats.org/drawingml/2006/main" prst="line">
            <a:avLst/>
          </a:prstGeom>
          <a:noFill xmlns:a="http://schemas.openxmlformats.org/drawingml/2006/main"/>
          <a:ln xmlns:a="http://schemas.openxmlformats.org/drawingml/2006/main" w="15240">
            <a:solidFill>
              <a:srgbClr val="F85149"/>
            </a:solidFill>
            <a:prstDash val="solid"/>
          </a:ln>
        </p:spPr>
        <p:txBody>
          <a:bodyPr xmlns:a="http://schemas.openxmlformats.org/drawingml/2006/main"/>
          <a:lstStyle xmlns:a="http://schemas.openxmlformats.org/drawingml/2006/main"/>
          <a:p xmlns:a="http://schemas.openxmlformats.org/drawingml/2006/main">
            <a:endParaRPr/>
          </a:p>
        </p:txBody>
      </p:sp>
      <p:sp>
        <p:nvSpPr>
          <p:cNvPr id="11" name="Shape 9">
            <a:extLst xmlns:a="http://schemas.openxmlformats.org/drawingml/2006/main">
              <a:ext uri="{FF2B5EF4-FFF2-40B4-BE49-F238E27FC236}">
                <a16:creationId xmlns:a16="http://schemas.microsoft.com/office/drawing/2014/main" id="{B8804058-4E53-41EC-B9F3-F26E1AA8BEDE}"/>
              </a:ext>
            </a:extLst>
          </p:cNvPr>
          <p:cNvSpPr>
            <a:spLocks xmlns:a="http://schemas.openxmlformats.org/drawingml/2006/main" noGrp="1"/>
          </p:cNvSpPr>
          <p:nvPr/>
        </p:nvSpPr>
        <p:spPr>
          <a:xfrm xmlns:a="http://schemas.openxmlformats.org/drawingml/2006/main" flipV="1">
            <a:off x="8229600" y="3419856"/>
            <a:ext cx="2615184" cy="128016"/>
          </a:xfrm>
          <a:prstGeom xmlns:a="http://schemas.openxmlformats.org/drawingml/2006/main" prst="line">
            <a:avLst/>
          </a:prstGeom>
          <a:noFill xmlns:a="http://schemas.openxmlformats.org/drawingml/2006/main"/>
          <a:ln xmlns:a="http://schemas.openxmlformats.org/drawingml/2006/main" w="15240">
            <a:solidFill>
              <a:srgbClr val="F85149"/>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Shape 10">
            <a:extLst xmlns:a="http://schemas.openxmlformats.org/drawingml/2006/main">
              <a:ext uri="{FF2B5EF4-FFF2-40B4-BE49-F238E27FC236}">
                <a16:creationId xmlns:a16="http://schemas.microsoft.com/office/drawing/2014/main" id="{4479E54A-B013-4441-AC56-A1B0F98761CD}"/>
              </a:ext>
            </a:extLst>
          </p:cNvPr>
          <p:cNvSpPr>
            <a:spLocks xmlns:a="http://schemas.openxmlformats.org/drawingml/2006/main" noGrp="1"/>
          </p:cNvSpPr>
          <p:nvPr/>
        </p:nvSpPr>
        <p:spPr>
          <a:xfrm xmlns:a="http://schemas.openxmlformats.org/drawingml/2006/main" flipV="1">
            <a:off x="8339328" y="3328416"/>
            <a:ext cx="2578608" cy="128016"/>
          </a:xfrm>
          <a:prstGeom xmlns:a="http://schemas.openxmlformats.org/drawingml/2006/main" prst="line">
            <a:avLst/>
          </a:prstGeom>
          <a:noFill xmlns:a="http://schemas.openxmlformats.org/drawingml/2006/main"/>
          <a:ln xmlns:a="http://schemas.openxmlformats.org/drawingml/2006/main" w="889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3" name="Shape 11">
            <a:extLst xmlns:a="http://schemas.openxmlformats.org/drawingml/2006/main">
              <a:ext uri="{FF2B5EF4-FFF2-40B4-BE49-F238E27FC236}">
                <a16:creationId xmlns:a16="http://schemas.microsoft.com/office/drawing/2014/main" id="{034DCA63-B841-4AEA-A56E-3A0458B45E8B}"/>
              </a:ext>
            </a:extLst>
          </p:cNvPr>
          <p:cNvSpPr>
            <a:spLocks xmlns:a="http://schemas.openxmlformats.org/drawingml/2006/main" noGrp="1"/>
          </p:cNvSpPr>
          <p:nvPr/>
        </p:nvSpPr>
        <p:spPr>
          <a:xfrm xmlns:a="http://schemas.openxmlformats.org/drawingml/2006/main">
            <a:off x="8229600" y="3547872"/>
            <a:ext cx="1133856" cy="1783080"/>
          </a:xfrm>
          <a:prstGeom xmlns:a="http://schemas.openxmlformats.org/drawingml/2006/main" prst="line">
            <a:avLst/>
          </a:prstGeom>
          <a:noFill xmlns:a="http://schemas.openxmlformats.org/drawingml/2006/main"/>
          <a:ln xmlns:a="http://schemas.openxmlformats.org/drawingml/2006/main" w="15240">
            <a:solidFill>
              <a:srgbClr val="F85149"/>
            </a:solidFill>
            <a:prstDash val="solid"/>
          </a:ln>
        </p:spPr>
        <p:txBody>
          <a:bodyPr xmlns:a="http://schemas.openxmlformats.org/drawingml/2006/main"/>
          <a:lstStyle xmlns:a="http://schemas.openxmlformats.org/drawingml/2006/main"/>
          <a:p xmlns:a="http://schemas.openxmlformats.org/drawingml/2006/main">
            <a:endParaRPr/>
          </a:p>
        </p:txBody>
      </p:sp>
      <p:sp>
        <p:nvSpPr>
          <p:cNvPr id="14" name="Shape 12">
            <a:extLst xmlns:a="http://schemas.openxmlformats.org/drawingml/2006/main">
              <a:ext uri="{FF2B5EF4-FFF2-40B4-BE49-F238E27FC236}">
                <a16:creationId xmlns:a16="http://schemas.microsoft.com/office/drawing/2014/main" id="{44281BB9-92A5-4DD2-A367-E8EB14E92D2D}"/>
              </a:ext>
            </a:extLst>
          </p:cNvPr>
          <p:cNvSpPr>
            <a:spLocks xmlns:a="http://schemas.openxmlformats.org/drawingml/2006/main" noGrp="1"/>
          </p:cNvSpPr>
          <p:nvPr/>
        </p:nvSpPr>
        <p:spPr>
          <a:xfrm xmlns:a="http://schemas.openxmlformats.org/drawingml/2006/main" flipV="1">
            <a:off x="6327648" y="3547872"/>
            <a:ext cx="1901952" cy="1545336"/>
          </a:xfrm>
          <a:prstGeom xmlns:a="http://schemas.openxmlformats.org/drawingml/2006/main" prst="line">
            <a:avLst/>
          </a:prstGeom>
          <a:noFill xmlns:a="http://schemas.openxmlformats.org/drawingml/2006/main"/>
          <a:ln xmlns:a="http://schemas.openxmlformats.org/drawingml/2006/main" w="15240">
            <a:solidFill>
              <a:srgbClr val="F85149"/>
            </a:solidFill>
            <a:prstDash val="solid"/>
          </a:ln>
        </p:spPr>
        <p:txBody>
          <a:bodyPr xmlns:a="http://schemas.openxmlformats.org/drawingml/2006/main"/>
          <a:lstStyle xmlns:a="http://schemas.openxmlformats.org/drawingml/2006/main"/>
          <a:p xmlns:a="http://schemas.openxmlformats.org/drawingml/2006/main">
            <a:endParaRPr/>
          </a:p>
        </p:txBody>
      </p:sp>
      <p:sp>
        <p:nvSpPr>
          <p:cNvPr id="15" name="Shape 13">
            <a:extLst xmlns:a="http://schemas.openxmlformats.org/drawingml/2006/main">
              <a:ext uri="{FF2B5EF4-FFF2-40B4-BE49-F238E27FC236}">
                <a16:creationId xmlns:a16="http://schemas.microsoft.com/office/drawing/2014/main" id="{3CDC3D0C-DDE9-48F6-AED1-716FF3C3AA83}"/>
              </a:ext>
            </a:extLst>
          </p:cNvPr>
          <p:cNvSpPr>
            <a:spLocks xmlns:a="http://schemas.openxmlformats.org/drawingml/2006/main" noGrp="1"/>
          </p:cNvSpPr>
          <p:nvPr/>
        </p:nvSpPr>
        <p:spPr>
          <a:xfrm xmlns:a="http://schemas.openxmlformats.org/drawingml/2006/main" flipV="1">
            <a:off x="6400800" y="3456432"/>
            <a:ext cx="1938528" cy="1545336"/>
          </a:xfrm>
          <a:prstGeom xmlns:a="http://schemas.openxmlformats.org/drawingml/2006/main" prst="line">
            <a:avLst/>
          </a:prstGeom>
          <a:noFill xmlns:a="http://schemas.openxmlformats.org/drawingml/2006/main"/>
          <a:ln xmlns:a="http://schemas.openxmlformats.org/drawingml/2006/main" w="889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Shape 14">
            <a:extLst xmlns:a="http://schemas.openxmlformats.org/drawingml/2006/main">
              <a:ext uri="{FF2B5EF4-FFF2-40B4-BE49-F238E27FC236}">
                <a16:creationId xmlns:a16="http://schemas.microsoft.com/office/drawing/2014/main" id="{8886A64D-C948-49FA-ACB1-19A7F004BE5E}"/>
              </a:ext>
            </a:extLst>
          </p:cNvPr>
          <p:cNvSpPr>
            <a:spLocks xmlns:a="http://schemas.openxmlformats.org/drawingml/2006/main" noGrp="1"/>
          </p:cNvSpPr>
          <p:nvPr/>
        </p:nvSpPr>
        <p:spPr>
          <a:xfrm xmlns:a="http://schemas.openxmlformats.org/drawingml/2006/main">
            <a:off x="5495544" y="3465576"/>
            <a:ext cx="2734056" cy="82296"/>
          </a:xfrm>
          <a:prstGeom xmlns:a="http://schemas.openxmlformats.org/drawingml/2006/main" prst="line">
            <a:avLst/>
          </a:prstGeom>
          <a:noFill xmlns:a="http://schemas.openxmlformats.org/drawingml/2006/main"/>
          <a:ln xmlns:a="http://schemas.openxmlformats.org/drawingml/2006/main" w="15240">
            <a:solidFill>
              <a:srgbClr val="F85149"/>
            </a:solidFill>
            <a:prstDash val="solid"/>
          </a:ln>
        </p:spPr>
        <p:txBody>
          <a:bodyPr xmlns:a="http://schemas.openxmlformats.org/drawingml/2006/main"/>
          <a:lstStyle xmlns:a="http://schemas.openxmlformats.org/drawingml/2006/main"/>
          <a:p xmlns:a="http://schemas.openxmlformats.org/drawingml/2006/main">
            <a:endParaRPr/>
          </a:p>
        </p:txBody>
      </p:sp>
      <p:sp>
        <p:nvSpPr>
          <p:cNvPr id="17" name="Shape 15">
            <a:extLst xmlns:a="http://schemas.openxmlformats.org/drawingml/2006/main">
              <a:ext uri="{FF2B5EF4-FFF2-40B4-BE49-F238E27FC236}">
                <a16:creationId xmlns:a16="http://schemas.microsoft.com/office/drawing/2014/main" id="{4726B0DB-4DE6-48BE-8180-FA4C84A3D712}"/>
              </a:ext>
            </a:extLst>
          </p:cNvPr>
          <p:cNvSpPr>
            <a:spLocks xmlns:a="http://schemas.openxmlformats.org/drawingml/2006/main" noGrp="1"/>
          </p:cNvSpPr>
          <p:nvPr/>
        </p:nvSpPr>
        <p:spPr>
          <a:xfrm xmlns:a="http://schemas.openxmlformats.org/drawingml/2006/main">
            <a:off x="7397496" y="2715768"/>
            <a:ext cx="1664208" cy="1664208"/>
          </a:xfrm>
          <a:prstGeom xmlns:a="http://schemas.openxmlformats.org/drawingml/2006/main" prst="ellipse">
            <a:avLst/>
          </a:prstGeom>
          <a:solidFill xmlns:a="http://schemas.openxmlformats.org/drawingml/2006/main">
            <a:srgbClr val="161B22">
              <a:alpha val="0"/>
            </a:srgbClr>
          </a:solidFill>
          <a:ln xmlns:a="http://schemas.openxmlformats.org/drawingml/2006/main" w="12700">
            <a:solidFill>
              <a:srgbClr val="F85149"/>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Shape 16">
            <a:extLst xmlns:a="http://schemas.openxmlformats.org/drawingml/2006/main">
              <a:ext uri="{FF2B5EF4-FFF2-40B4-BE49-F238E27FC236}">
                <a16:creationId xmlns:a16="http://schemas.microsoft.com/office/drawing/2014/main" id="{F6DE6F1E-4DD1-49D8-BC41-A816672C2793}"/>
              </a:ext>
            </a:extLst>
          </p:cNvPr>
          <p:cNvSpPr>
            <a:spLocks xmlns:a="http://schemas.openxmlformats.org/drawingml/2006/main" noGrp="1"/>
          </p:cNvSpPr>
          <p:nvPr/>
        </p:nvSpPr>
        <p:spPr>
          <a:xfrm xmlns:a="http://schemas.openxmlformats.org/drawingml/2006/main">
            <a:off x="7635240" y="2953512"/>
            <a:ext cx="1188720" cy="1188720"/>
          </a:xfrm>
          <a:prstGeom xmlns:a="http://schemas.openxmlformats.org/drawingml/2006/main" prst="ellipse">
            <a:avLst/>
          </a:prstGeom>
          <a:solidFill xmlns:a="http://schemas.openxmlformats.org/drawingml/2006/main">
            <a:srgbClr val="21262D"/>
          </a:solidFill>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19" name="Shape 17">
            <a:extLst xmlns:a="http://schemas.openxmlformats.org/drawingml/2006/main">
              <a:ext uri="{FF2B5EF4-FFF2-40B4-BE49-F238E27FC236}">
                <a16:creationId xmlns:a16="http://schemas.microsoft.com/office/drawing/2014/main" id="{A7C1F4FF-BB59-4B14-9CB8-4E6FDDD2410D}"/>
              </a:ext>
            </a:extLst>
          </p:cNvPr>
          <p:cNvSpPr>
            <a:spLocks xmlns:a="http://schemas.openxmlformats.org/drawingml/2006/main" noGrp="1"/>
          </p:cNvSpPr>
          <p:nvPr/>
        </p:nvSpPr>
        <p:spPr>
          <a:xfrm xmlns:a="http://schemas.openxmlformats.org/drawingml/2006/main">
            <a:off x="8101584" y="3236976"/>
            <a:ext cx="256032" cy="256032"/>
          </a:xfrm>
          <a:prstGeom xmlns:a="http://schemas.openxmlformats.org/drawingml/2006/main" prst="ellipse">
            <a:avLst/>
          </a:prstGeom>
          <a:solidFill xmlns:a="http://schemas.openxmlformats.org/drawingml/2006/main">
            <a:srgbClr val="161B22"/>
          </a:solidFill>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Shape 18">
            <a:extLst xmlns:a="http://schemas.openxmlformats.org/drawingml/2006/main">
              <a:ext uri="{FF2B5EF4-FFF2-40B4-BE49-F238E27FC236}">
                <a16:creationId xmlns:a16="http://schemas.microsoft.com/office/drawing/2014/main" id="{F3F61D16-EF9C-4C60-A3F4-5F48338FC198}"/>
              </a:ext>
            </a:extLst>
          </p:cNvPr>
          <p:cNvSpPr>
            <a:spLocks xmlns:a="http://schemas.openxmlformats.org/drawingml/2006/main" noGrp="1"/>
          </p:cNvSpPr>
          <p:nvPr/>
        </p:nvSpPr>
        <p:spPr>
          <a:xfrm xmlns:a="http://schemas.openxmlformats.org/drawingml/2006/main">
            <a:off x="7946136" y="3570732"/>
            <a:ext cx="566928" cy="384048"/>
          </a:xfrm>
          <a:prstGeom xmlns:a="http://schemas.openxmlformats.org/drawingml/2006/main" prst="roundRect">
            <a:avLst/>
          </a:prstGeom>
          <a:solidFill xmlns:a="http://schemas.openxmlformats.org/drawingml/2006/main">
            <a:srgbClr val="161B22"/>
          </a:solidFill>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21" name="Shape 19">
            <a:extLst xmlns:a="http://schemas.openxmlformats.org/drawingml/2006/main">
              <a:ext uri="{FF2B5EF4-FFF2-40B4-BE49-F238E27FC236}">
                <a16:creationId xmlns:a16="http://schemas.microsoft.com/office/drawing/2014/main" id="{3F578D4F-3947-4219-B2FE-2E7F929637B2}"/>
              </a:ext>
            </a:extLst>
          </p:cNvPr>
          <p:cNvSpPr>
            <a:spLocks xmlns:a="http://schemas.openxmlformats.org/drawingml/2006/main" noGrp="1"/>
          </p:cNvSpPr>
          <p:nvPr/>
        </p:nvSpPr>
        <p:spPr>
          <a:xfrm xmlns:a="http://schemas.openxmlformats.org/drawingml/2006/main">
            <a:off x="5413248" y="1481328"/>
            <a:ext cx="1463040" cy="923544"/>
          </a:xfrm>
          <a:prstGeom xmlns:a="http://schemas.openxmlformats.org/drawingml/2006/main" prst="roundRect">
            <a:avLst>
              <a:gd name="adj" fmla="val 9901"/>
            </a:avLst>
          </a:prstGeom>
          <a:solidFill xmlns:a="http://schemas.openxmlformats.org/drawingml/2006/main">
            <a:srgbClr val="161B22"/>
          </a:solidFill>
          <a:ln xmlns:a="http://schemas.openxmlformats.org/drawingml/2006/main" w="1270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22" name="Shape 20">
            <a:extLst xmlns:a="http://schemas.openxmlformats.org/drawingml/2006/main">
              <a:ext uri="{FF2B5EF4-FFF2-40B4-BE49-F238E27FC236}">
                <a16:creationId xmlns:a16="http://schemas.microsoft.com/office/drawing/2014/main" id="{E4CA0933-B45B-441C-869A-BACC7612AD4A}"/>
              </a:ext>
            </a:extLst>
          </p:cNvPr>
          <p:cNvSpPr>
            <a:spLocks xmlns:a="http://schemas.openxmlformats.org/drawingml/2006/main" noGrp="1"/>
          </p:cNvSpPr>
          <p:nvPr/>
        </p:nvSpPr>
        <p:spPr>
          <a:xfrm xmlns:a="http://schemas.openxmlformats.org/drawingml/2006/main">
            <a:off x="5563301" y="1652321"/>
            <a:ext cx="385694" cy="422178"/>
          </a:xfrm>
          <a:prstGeom xmlns:a="http://schemas.openxmlformats.org/drawingml/2006/main" prst="can">
            <a:avLst/>
          </a:prstGeom>
          <a:solidFill xmlns:a="http://schemas.openxmlformats.org/drawingml/2006/main">
            <a:srgbClr val="161B22"/>
          </a:solidFill>
          <a:ln xmlns:a="http://schemas.openxmlformats.org/drawingml/2006/main" w="1905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23" name="Shape 21">
            <a:extLst xmlns:a="http://schemas.openxmlformats.org/drawingml/2006/main">
              <a:ext uri="{FF2B5EF4-FFF2-40B4-BE49-F238E27FC236}">
                <a16:creationId xmlns:a16="http://schemas.microsoft.com/office/drawing/2014/main" id="{459D57A7-DE94-4EA6-9707-380CB3CB730D}"/>
              </a:ext>
            </a:extLst>
          </p:cNvPr>
          <p:cNvSpPr>
            <a:spLocks xmlns:a="http://schemas.openxmlformats.org/drawingml/2006/main" noGrp="1"/>
          </p:cNvSpPr>
          <p:nvPr/>
        </p:nvSpPr>
        <p:spPr>
          <a:xfrm xmlns:a="http://schemas.openxmlformats.org/drawingml/2006/main">
            <a:off x="5584149" y="1845168"/>
            <a:ext cx="343997" cy="914"/>
          </a:xfrm>
          <a:prstGeom xmlns:a="http://schemas.openxmlformats.org/drawingml/2006/main" prst="line">
            <a:avLst/>
          </a:prstGeom>
          <a:noFill xmlns:a="http://schemas.openxmlformats.org/drawingml/2006/main"/>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Text 22">
            <a:extLst xmlns:a="http://schemas.openxmlformats.org/drawingml/2006/main">
              <a:ext uri="{FF2B5EF4-FFF2-40B4-BE49-F238E27FC236}">
                <a16:creationId xmlns:a16="http://schemas.microsoft.com/office/drawing/2014/main" id="{47A06D20-63D2-47AE-AAF3-73232EEAED7F}"/>
              </a:ext>
            </a:extLst>
          </p:cNvPr>
          <p:cNvSpPr>
            <a:spLocks xmlns:a="http://schemas.openxmlformats.org/drawingml/2006/main" noGrp="1"/>
          </p:cNvSpPr>
          <p:nvPr/>
        </p:nvSpPr>
        <p:spPr>
          <a:xfrm xmlns:a="http://schemas.openxmlformats.org/drawingml/2006/main">
            <a:off x="6025896" y="1609344"/>
            <a:ext cx="795528"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E6EDF3"/>
                </a:solidFill>
                <a:latin typeface="Arial"/>
                <a:ea typeface="Arial"/>
                <a:cs typeface="Arial"/>
              </a:rPr>
              <a:t>Data</a:t>
            </a:r>
            <a:endParaRPr sz="1300"/>
          </a:p>
        </p:txBody>
      </p:sp>
      <p:sp>
        <p:nvSpPr>
          <p:cNvPr id="25" name="Shape 23">
            <a:extLst xmlns:a="http://schemas.openxmlformats.org/drawingml/2006/main">
              <a:ext uri="{FF2B5EF4-FFF2-40B4-BE49-F238E27FC236}">
                <a16:creationId xmlns:a16="http://schemas.microsoft.com/office/drawing/2014/main" id="{CF3EBC70-3388-43CF-B3F6-BFC6F9364AB8}"/>
              </a:ext>
            </a:extLst>
          </p:cNvPr>
          <p:cNvSpPr>
            <a:spLocks xmlns:a="http://schemas.openxmlformats.org/drawingml/2006/main" noGrp="1"/>
          </p:cNvSpPr>
          <p:nvPr/>
        </p:nvSpPr>
        <p:spPr>
          <a:xfrm xmlns:a="http://schemas.openxmlformats.org/drawingml/2006/main">
            <a:off x="8458200" y="1115568"/>
            <a:ext cx="1463040" cy="923544"/>
          </a:xfrm>
          <a:prstGeom xmlns:a="http://schemas.openxmlformats.org/drawingml/2006/main" prst="roundRect">
            <a:avLst>
              <a:gd name="adj" fmla="val 9901"/>
            </a:avLst>
          </a:prstGeom>
          <a:solidFill xmlns:a="http://schemas.openxmlformats.org/drawingml/2006/main">
            <a:srgbClr val="161B22"/>
          </a:solidFill>
          <a:ln xmlns:a="http://schemas.openxmlformats.org/drawingml/2006/main" w="1270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26" name="Shape 24">
            <a:extLst xmlns:a="http://schemas.openxmlformats.org/drawingml/2006/main">
              <a:ext uri="{FF2B5EF4-FFF2-40B4-BE49-F238E27FC236}">
                <a16:creationId xmlns:a16="http://schemas.microsoft.com/office/drawing/2014/main" id="{66420834-C310-48F0-B4C7-B88961AA5670}"/>
              </a:ext>
            </a:extLst>
          </p:cNvPr>
          <p:cNvSpPr>
            <a:spLocks xmlns:a="http://schemas.openxmlformats.org/drawingml/2006/main" noGrp="1"/>
          </p:cNvSpPr>
          <p:nvPr/>
        </p:nvSpPr>
        <p:spPr>
          <a:xfrm xmlns:a="http://schemas.openxmlformats.org/drawingml/2006/main">
            <a:off x="8571768" y="1312621"/>
            <a:ext cx="458663" cy="364846"/>
          </a:xfrm>
          <a:prstGeom xmlns:a="http://schemas.openxmlformats.org/drawingml/2006/main" prst="rect">
            <a:avLst/>
          </a:prstGeom>
          <a:solidFill xmlns:a="http://schemas.openxmlformats.org/drawingml/2006/main">
            <a:srgbClr val="161B22"/>
          </a:solidFill>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27" name="Shape 25">
            <a:extLst xmlns:a="http://schemas.openxmlformats.org/drawingml/2006/main">
              <a:ext uri="{FF2B5EF4-FFF2-40B4-BE49-F238E27FC236}">
                <a16:creationId xmlns:a16="http://schemas.microsoft.com/office/drawing/2014/main" id="{D37A3912-6AF2-46F0-83DC-0B18BDE01CD3}"/>
              </a:ext>
            </a:extLst>
          </p:cNvPr>
          <p:cNvSpPr>
            <a:spLocks xmlns:a="http://schemas.openxmlformats.org/drawingml/2006/main" noGrp="1"/>
          </p:cNvSpPr>
          <p:nvPr/>
        </p:nvSpPr>
        <p:spPr>
          <a:xfrm xmlns:a="http://schemas.openxmlformats.org/drawingml/2006/main">
            <a:off x="8571768" y="1392887"/>
            <a:ext cx="458663" cy="914"/>
          </a:xfrm>
          <a:prstGeom xmlns:a="http://schemas.openxmlformats.org/drawingml/2006/main" prst="line">
            <a:avLst/>
          </a:prstGeom>
          <a:noFill xmlns:a="http://schemas.openxmlformats.org/drawingml/2006/main"/>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28" name="Text 26">
            <a:extLst xmlns:a="http://schemas.openxmlformats.org/drawingml/2006/main">
              <a:ext uri="{FF2B5EF4-FFF2-40B4-BE49-F238E27FC236}">
                <a16:creationId xmlns:a16="http://schemas.microsoft.com/office/drawing/2014/main" id="{AAE84203-C7D6-4C19-A2F4-CF798A188CF1}"/>
              </a:ext>
            </a:extLst>
          </p:cNvPr>
          <p:cNvSpPr>
            <a:spLocks xmlns:a="http://schemas.openxmlformats.org/drawingml/2006/main" noGrp="1"/>
          </p:cNvSpPr>
          <p:nvPr/>
        </p:nvSpPr>
        <p:spPr>
          <a:xfrm xmlns:a="http://schemas.openxmlformats.org/drawingml/2006/main">
            <a:off x="8635981" y="1411130"/>
            <a:ext cx="321064" cy="20431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E6EDF3"/>
                </a:solidFill>
                <a:latin typeface="Arial"/>
                <a:ea typeface="Arial"/>
                <a:cs typeface="Arial"/>
              </a:rPr>
              <a:t>›_</a:t>
            </a:r>
            <a:endParaRPr sz="1200"/>
          </a:p>
        </p:txBody>
      </p:sp>
      <p:sp>
        <p:nvSpPr>
          <p:cNvPr id="29" name="Text 27">
            <a:extLst xmlns:a="http://schemas.openxmlformats.org/drawingml/2006/main">
              <a:ext uri="{FF2B5EF4-FFF2-40B4-BE49-F238E27FC236}">
                <a16:creationId xmlns:a16="http://schemas.microsoft.com/office/drawing/2014/main" id="{7DE9DF08-6864-44E2-A71D-FB12A02022AE}"/>
              </a:ext>
            </a:extLst>
          </p:cNvPr>
          <p:cNvSpPr>
            <a:spLocks xmlns:a="http://schemas.openxmlformats.org/drawingml/2006/main" noGrp="1"/>
          </p:cNvSpPr>
          <p:nvPr/>
        </p:nvSpPr>
        <p:spPr>
          <a:xfrm xmlns:a="http://schemas.openxmlformats.org/drawingml/2006/main">
            <a:off x="9070848" y="1243584"/>
            <a:ext cx="795528"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E6EDF3"/>
                </a:solidFill>
                <a:latin typeface="Arial"/>
                <a:ea typeface="Arial"/>
                <a:cs typeface="Arial"/>
              </a:rPr>
              <a:t>Pipelines</a:t>
            </a:r>
            <a:endParaRPr sz="1300"/>
          </a:p>
        </p:txBody>
      </p:sp>
      <p:sp>
        <p:nvSpPr>
          <p:cNvPr id="30" name="Shape 28">
            <a:extLst xmlns:a="http://schemas.openxmlformats.org/drawingml/2006/main">
              <a:ext uri="{FF2B5EF4-FFF2-40B4-BE49-F238E27FC236}">
                <a16:creationId xmlns:a16="http://schemas.microsoft.com/office/drawing/2014/main" id="{F99BF279-A0DA-4D7F-A512-0BE7600E7388}"/>
              </a:ext>
            </a:extLst>
          </p:cNvPr>
          <p:cNvSpPr>
            <a:spLocks xmlns:a="http://schemas.openxmlformats.org/drawingml/2006/main" noGrp="1"/>
          </p:cNvSpPr>
          <p:nvPr/>
        </p:nvSpPr>
        <p:spPr>
          <a:xfrm xmlns:a="http://schemas.openxmlformats.org/drawingml/2006/main">
            <a:off x="10168128" y="2980944"/>
            <a:ext cx="1463040" cy="923544"/>
          </a:xfrm>
          <a:prstGeom xmlns:a="http://schemas.openxmlformats.org/drawingml/2006/main" prst="roundRect">
            <a:avLst>
              <a:gd name="adj" fmla="val 9901"/>
            </a:avLst>
          </a:prstGeom>
          <a:solidFill xmlns:a="http://schemas.openxmlformats.org/drawingml/2006/main">
            <a:srgbClr val="161B22"/>
          </a:solidFill>
          <a:ln xmlns:a="http://schemas.openxmlformats.org/drawingml/2006/main" w="1270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1" name="Shape 29">
            <a:extLst xmlns:a="http://schemas.openxmlformats.org/drawingml/2006/main">
              <a:ext uri="{FF2B5EF4-FFF2-40B4-BE49-F238E27FC236}">
                <a16:creationId xmlns:a16="http://schemas.microsoft.com/office/drawing/2014/main" id="{7E529838-DAB4-4A13-B4A6-BEA90FEA2498}"/>
              </a:ext>
            </a:extLst>
          </p:cNvPr>
          <p:cNvSpPr>
            <a:spLocks xmlns:a="http://schemas.openxmlformats.org/drawingml/2006/main" noGrp="1"/>
          </p:cNvSpPr>
          <p:nvPr/>
        </p:nvSpPr>
        <p:spPr>
          <a:xfrm xmlns:a="http://schemas.openxmlformats.org/drawingml/2006/main">
            <a:off x="10344241" y="3141513"/>
            <a:ext cx="333573" cy="437815"/>
          </a:xfrm>
          <a:prstGeom xmlns:a="http://schemas.openxmlformats.org/drawingml/2006/main" prst="rect">
            <a:avLst/>
          </a:prstGeom>
          <a:solidFill xmlns:a="http://schemas.openxmlformats.org/drawingml/2006/main">
            <a:srgbClr val="161B22"/>
          </a:solidFill>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32" name="Shape 30">
            <a:extLst xmlns:a="http://schemas.openxmlformats.org/drawingml/2006/main">
              <a:ext uri="{FF2B5EF4-FFF2-40B4-BE49-F238E27FC236}">
                <a16:creationId xmlns:a16="http://schemas.microsoft.com/office/drawing/2014/main" id="{F73F3DBF-BFBE-44D2-89D5-AE7BA173DFC5}"/>
              </a:ext>
            </a:extLst>
          </p:cNvPr>
          <p:cNvSpPr>
            <a:spLocks xmlns:a="http://schemas.openxmlformats.org/drawingml/2006/main" noGrp="1"/>
          </p:cNvSpPr>
          <p:nvPr/>
        </p:nvSpPr>
        <p:spPr>
          <a:xfrm xmlns:a="http://schemas.openxmlformats.org/drawingml/2006/main">
            <a:off x="10407620" y="3281613"/>
            <a:ext cx="206815" cy="914"/>
          </a:xfrm>
          <a:prstGeom xmlns:a="http://schemas.openxmlformats.org/drawingml/2006/main" prst="line">
            <a:avLst/>
          </a:prstGeom>
          <a:noFill xmlns:a="http://schemas.openxmlformats.org/drawingml/2006/main"/>
          <a:ln xmlns:a="http://schemas.openxmlformats.org/drawingml/2006/main" w="1778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33" name="Shape 31">
            <a:extLst xmlns:a="http://schemas.openxmlformats.org/drawingml/2006/main">
              <a:ext uri="{FF2B5EF4-FFF2-40B4-BE49-F238E27FC236}">
                <a16:creationId xmlns:a16="http://schemas.microsoft.com/office/drawing/2014/main" id="{4F909EA2-1A41-4CF4-9EDC-DD883407E838}"/>
              </a:ext>
            </a:extLst>
          </p:cNvPr>
          <p:cNvSpPr>
            <a:spLocks xmlns:a="http://schemas.openxmlformats.org/drawingml/2006/main" noGrp="1"/>
          </p:cNvSpPr>
          <p:nvPr/>
        </p:nvSpPr>
        <p:spPr>
          <a:xfrm xmlns:a="http://schemas.openxmlformats.org/drawingml/2006/main">
            <a:off x="10407620" y="3356042"/>
            <a:ext cx="206815" cy="914"/>
          </a:xfrm>
          <a:prstGeom xmlns:a="http://schemas.openxmlformats.org/drawingml/2006/main" prst="line">
            <a:avLst/>
          </a:prstGeom>
          <a:noFill xmlns:a="http://schemas.openxmlformats.org/drawingml/2006/main"/>
          <a:ln xmlns:a="http://schemas.openxmlformats.org/drawingml/2006/main" w="1778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34" name="Shape 32">
            <a:extLst xmlns:a="http://schemas.openxmlformats.org/drawingml/2006/main">
              <a:ext uri="{FF2B5EF4-FFF2-40B4-BE49-F238E27FC236}">
                <a16:creationId xmlns:a16="http://schemas.microsoft.com/office/drawing/2014/main" id="{51431CA6-C3D7-4765-9F71-105E98CED1E7}"/>
              </a:ext>
            </a:extLst>
          </p:cNvPr>
          <p:cNvSpPr>
            <a:spLocks xmlns:a="http://schemas.openxmlformats.org/drawingml/2006/main" noGrp="1"/>
          </p:cNvSpPr>
          <p:nvPr/>
        </p:nvSpPr>
        <p:spPr>
          <a:xfrm xmlns:a="http://schemas.openxmlformats.org/drawingml/2006/main">
            <a:off x="10407620" y="3430470"/>
            <a:ext cx="150108" cy="914"/>
          </a:xfrm>
          <a:prstGeom xmlns:a="http://schemas.openxmlformats.org/drawingml/2006/main" prst="line">
            <a:avLst/>
          </a:prstGeom>
          <a:noFill xmlns:a="http://schemas.openxmlformats.org/drawingml/2006/main"/>
          <a:ln xmlns:a="http://schemas.openxmlformats.org/drawingml/2006/main" w="1778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35" name="Text 33">
            <a:extLst xmlns:a="http://schemas.openxmlformats.org/drawingml/2006/main">
              <a:ext uri="{FF2B5EF4-FFF2-40B4-BE49-F238E27FC236}">
                <a16:creationId xmlns:a16="http://schemas.microsoft.com/office/drawing/2014/main" id="{4F106CA7-4BBF-4D3D-805E-A815B84A2FC7}"/>
              </a:ext>
            </a:extLst>
          </p:cNvPr>
          <p:cNvSpPr>
            <a:spLocks xmlns:a="http://schemas.openxmlformats.org/drawingml/2006/main" noGrp="1"/>
          </p:cNvSpPr>
          <p:nvPr/>
        </p:nvSpPr>
        <p:spPr>
          <a:xfrm xmlns:a="http://schemas.openxmlformats.org/drawingml/2006/main">
            <a:off x="10780776" y="3108960"/>
            <a:ext cx="795528"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E6EDF3"/>
                </a:solidFill>
                <a:latin typeface="Arial"/>
                <a:ea typeface="Arial"/>
                <a:cs typeface="Arial"/>
              </a:rPr>
              <a:t>Literature</a:t>
            </a:r>
            <a:endParaRPr sz="1300"/>
          </a:p>
        </p:txBody>
      </p:sp>
      <p:sp>
        <p:nvSpPr>
          <p:cNvPr id="36" name="Shape 34">
            <a:extLst xmlns:a="http://schemas.openxmlformats.org/drawingml/2006/main">
              <a:ext uri="{FF2B5EF4-FFF2-40B4-BE49-F238E27FC236}">
                <a16:creationId xmlns:a16="http://schemas.microsoft.com/office/drawing/2014/main" id="{04B0128B-F743-4740-BCEF-80B2BBAB006E}"/>
              </a:ext>
            </a:extLst>
          </p:cNvPr>
          <p:cNvSpPr>
            <a:spLocks xmlns:a="http://schemas.openxmlformats.org/drawingml/2006/main" noGrp="1"/>
          </p:cNvSpPr>
          <p:nvPr/>
        </p:nvSpPr>
        <p:spPr>
          <a:xfrm xmlns:a="http://schemas.openxmlformats.org/drawingml/2006/main">
            <a:off x="8686800" y="4892040"/>
            <a:ext cx="1463040" cy="923544"/>
          </a:xfrm>
          <a:prstGeom xmlns:a="http://schemas.openxmlformats.org/drawingml/2006/main" prst="roundRect">
            <a:avLst>
              <a:gd name="adj" fmla="val 9901"/>
            </a:avLst>
          </a:prstGeom>
          <a:solidFill xmlns:a="http://schemas.openxmlformats.org/drawingml/2006/main">
            <a:srgbClr val="161B22"/>
          </a:solidFill>
          <a:ln xmlns:a="http://schemas.openxmlformats.org/drawingml/2006/main" w="1270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7" name="Shape 35">
            <a:extLst xmlns:a="http://schemas.openxmlformats.org/drawingml/2006/main">
              <a:ext uri="{FF2B5EF4-FFF2-40B4-BE49-F238E27FC236}">
                <a16:creationId xmlns:a16="http://schemas.microsoft.com/office/drawing/2014/main" id="{06A0C04E-F2DD-4EF1-A95F-B12ED0856648}"/>
              </a:ext>
            </a:extLst>
          </p:cNvPr>
          <p:cNvSpPr>
            <a:spLocks xmlns:a="http://schemas.openxmlformats.org/drawingml/2006/main" noGrp="1"/>
          </p:cNvSpPr>
          <p:nvPr/>
        </p:nvSpPr>
        <p:spPr>
          <a:xfrm xmlns:a="http://schemas.openxmlformats.org/drawingml/2006/main">
            <a:off x="8836853" y="5063033"/>
            <a:ext cx="385694" cy="422178"/>
          </a:xfrm>
          <a:prstGeom xmlns:a="http://schemas.openxmlformats.org/drawingml/2006/main" prst="can">
            <a:avLst/>
          </a:prstGeom>
          <a:solidFill xmlns:a="http://schemas.openxmlformats.org/drawingml/2006/main">
            <a:srgbClr val="161B22"/>
          </a:solidFill>
          <a:ln xmlns:a="http://schemas.openxmlformats.org/drawingml/2006/main" w="1905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38" name="Shape 36">
            <a:extLst xmlns:a="http://schemas.openxmlformats.org/drawingml/2006/main">
              <a:ext uri="{FF2B5EF4-FFF2-40B4-BE49-F238E27FC236}">
                <a16:creationId xmlns:a16="http://schemas.microsoft.com/office/drawing/2014/main" id="{713D29E1-ACCA-46FE-A593-72A11C6AB4DF}"/>
              </a:ext>
            </a:extLst>
          </p:cNvPr>
          <p:cNvSpPr>
            <a:spLocks xmlns:a="http://schemas.openxmlformats.org/drawingml/2006/main" noGrp="1"/>
          </p:cNvSpPr>
          <p:nvPr/>
        </p:nvSpPr>
        <p:spPr>
          <a:xfrm xmlns:a="http://schemas.openxmlformats.org/drawingml/2006/main">
            <a:off x="8857701" y="5255880"/>
            <a:ext cx="343997" cy="914"/>
          </a:xfrm>
          <a:prstGeom xmlns:a="http://schemas.openxmlformats.org/drawingml/2006/main" prst="line">
            <a:avLst/>
          </a:prstGeom>
          <a:noFill xmlns:a="http://schemas.openxmlformats.org/drawingml/2006/main"/>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39" name="Text 37">
            <a:extLst xmlns:a="http://schemas.openxmlformats.org/drawingml/2006/main">
              <a:ext uri="{FF2B5EF4-FFF2-40B4-BE49-F238E27FC236}">
                <a16:creationId xmlns:a16="http://schemas.microsoft.com/office/drawing/2014/main" id="{1B69CF28-7ECA-4C1E-B5A1-5C060C6B2A00}"/>
              </a:ext>
            </a:extLst>
          </p:cNvPr>
          <p:cNvSpPr>
            <a:spLocks xmlns:a="http://schemas.openxmlformats.org/drawingml/2006/main" noGrp="1"/>
          </p:cNvSpPr>
          <p:nvPr/>
        </p:nvSpPr>
        <p:spPr>
          <a:xfrm xmlns:a="http://schemas.openxmlformats.org/drawingml/2006/main">
            <a:off x="9299448" y="5020056"/>
            <a:ext cx="795528"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E6EDF3"/>
                </a:solidFill>
                <a:latin typeface="Arial"/>
                <a:ea typeface="Arial"/>
                <a:cs typeface="Arial"/>
              </a:rPr>
              <a:t>Database</a:t>
            </a:r>
            <a:endParaRPr sz="1300"/>
          </a:p>
        </p:txBody>
      </p:sp>
      <p:sp>
        <p:nvSpPr>
          <p:cNvPr id="40" name="Shape 38">
            <a:extLst xmlns:a="http://schemas.openxmlformats.org/drawingml/2006/main">
              <a:ext uri="{FF2B5EF4-FFF2-40B4-BE49-F238E27FC236}">
                <a16:creationId xmlns:a16="http://schemas.microsoft.com/office/drawing/2014/main" id="{1B3171BE-9459-482C-ABA2-00D28F72F69E}"/>
              </a:ext>
            </a:extLst>
          </p:cNvPr>
          <p:cNvSpPr>
            <a:spLocks xmlns:a="http://schemas.openxmlformats.org/drawingml/2006/main" noGrp="1"/>
          </p:cNvSpPr>
          <p:nvPr/>
        </p:nvSpPr>
        <p:spPr>
          <a:xfrm xmlns:a="http://schemas.openxmlformats.org/drawingml/2006/main">
            <a:off x="5650992" y="4654296"/>
            <a:ext cx="1463040" cy="923544"/>
          </a:xfrm>
          <a:prstGeom xmlns:a="http://schemas.openxmlformats.org/drawingml/2006/main" prst="roundRect">
            <a:avLst>
              <a:gd name="adj" fmla="val 9901"/>
            </a:avLst>
          </a:prstGeom>
          <a:solidFill xmlns:a="http://schemas.openxmlformats.org/drawingml/2006/main">
            <a:srgbClr val="161B22"/>
          </a:solidFill>
          <a:ln xmlns:a="http://schemas.openxmlformats.org/drawingml/2006/main" w="1270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41" name="Shape 39">
            <a:extLst xmlns:a="http://schemas.openxmlformats.org/drawingml/2006/main">
              <a:ext uri="{FF2B5EF4-FFF2-40B4-BE49-F238E27FC236}">
                <a16:creationId xmlns:a16="http://schemas.microsoft.com/office/drawing/2014/main" id="{1CCB3AD7-846E-42A1-A650-8EE47AE9FB45}"/>
              </a:ext>
            </a:extLst>
          </p:cNvPr>
          <p:cNvSpPr>
            <a:spLocks xmlns:a="http://schemas.openxmlformats.org/drawingml/2006/main" noGrp="1"/>
          </p:cNvSpPr>
          <p:nvPr/>
        </p:nvSpPr>
        <p:spPr>
          <a:xfrm xmlns:a="http://schemas.openxmlformats.org/drawingml/2006/main">
            <a:off x="5785409" y="5226619"/>
            <a:ext cx="427391" cy="914"/>
          </a:xfrm>
          <a:prstGeom xmlns:a="http://schemas.openxmlformats.org/drawingml/2006/main" prst="line">
            <a:avLst/>
          </a:prstGeom>
          <a:noFill xmlns:a="http://schemas.openxmlformats.org/drawingml/2006/main"/>
          <a:ln xmlns:a="http://schemas.openxmlformats.org/drawingml/2006/main" w="1524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42" name="Shape 40">
            <a:extLst xmlns:a="http://schemas.openxmlformats.org/drawingml/2006/main">
              <a:ext uri="{FF2B5EF4-FFF2-40B4-BE49-F238E27FC236}">
                <a16:creationId xmlns:a16="http://schemas.microsoft.com/office/drawing/2014/main" id="{45DE45CE-C9A5-4142-8A7C-2EBC339DA879}"/>
              </a:ext>
            </a:extLst>
          </p:cNvPr>
          <p:cNvSpPr>
            <a:spLocks xmlns:a="http://schemas.openxmlformats.org/drawingml/2006/main" noGrp="1"/>
          </p:cNvSpPr>
          <p:nvPr/>
        </p:nvSpPr>
        <p:spPr>
          <a:xfrm xmlns:a="http://schemas.openxmlformats.org/drawingml/2006/main">
            <a:off x="5837530" y="5070257"/>
            <a:ext cx="67757" cy="156362"/>
          </a:xfrm>
          <a:prstGeom xmlns:a="http://schemas.openxmlformats.org/drawingml/2006/main" prst="rect">
            <a:avLst/>
          </a:prstGeom>
          <a:solidFill xmlns:a="http://schemas.openxmlformats.org/drawingml/2006/main">
            <a:srgbClr val="E6EDF3"/>
          </a:solidFill>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43" name="Shape 41">
            <a:extLst xmlns:a="http://schemas.openxmlformats.org/drawingml/2006/main">
              <a:ext uri="{FF2B5EF4-FFF2-40B4-BE49-F238E27FC236}">
                <a16:creationId xmlns:a16="http://schemas.microsoft.com/office/drawing/2014/main" id="{FA5A097D-7059-46E7-A45D-9931BA404FDC}"/>
              </a:ext>
            </a:extLst>
          </p:cNvPr>
          <p:cNvSpPr>
            <a:spLocks xmlns:a="http://schemas.openxmlformats.org/drawingml/2006/main" noGrp="1"/>
          </p:cNvSpPr>
          <p:nvPr/>
        </p:nvSpPr>
        <p:spPr>
          <a:xfrm xmlns:a="http://schemas.openxmlformats.org/drawingml/2006/main">
            <a:off x="5962620" y="4976439"/>
            <a:ext cx="67757" cy="250180"/>
          </a:xfrm>
          <a:prstGeom xmlns:a="http://schemas.openxmlformats.org/drawingml/2006/main" prst="rect">
            <a:avLst/>
          </a:prstGeom>
          <a:solidFill xmlns:a="http://schemas.openxmlformats.org/drawingml/2006/main">
            <a:srgbClr val="E6EDF3"/>
          </a:solidFill>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44" name="Shape 42">
            <a:extLst xmlns:a="http://schemas.openxmlformats.org/drawingml/2006/main">
              <a:ext uri="{FF2B5EF4-FFF2-40B4-BE49-F238E27FC236}">
                <a16:creationId xmlns:a16="http://schemas.microsoft.com/office/drawing/2014/main" id="{7CA92725-432C-4EC5-AAC7-3845AB71A0CC}"/>
              </a:ext>
            </a:extLst>
          </p:cNvPr>
          <p:cNvSpPr>
            <a:spLocks xmlns:a="http://schemas.openxmlformats.org/drawingml/2006/main" noGrp="1"/>
          </p:cNvSpPr>
          <p:nvPr/>
        </p:nvSpPr>
        <p:spPr>
          <a:xfrm xmlns:a="http://schemas.openxmlformats.org/drawingml/2006/main">
            <a:off x="6087709" y="4882622"/>
            <a:ext cx="67757" cy="343997"/>
          </a:xfrm>
          <a:prstGeom xmlns:a="http://schemas.openxmlformats.org/drawingml/2006/main" prst="rect">
            <a:avLst/>
          </a:prstGeom>
          <a:solidFill xmlns:a="http://schemas.openxmlformats.org/drawingml/2006/main">
            <a:srgbClr val="E6EDF3"/>
          </a:solidFill>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45" name="Text 43">
            <a:extLst xmlns:a="http://schemas.openxmlformats.org/drawingml/2006/main">
              <a:ext uri="{FF2B5EF4-FFF2-40B4-BE49-F238E27FC236}">
                <a16:creationId xmlns:a16="http://schemas.microsoft.com/office/drawing/2014/main" id="{9B9D628A-F892-4F7B-BAE9-12D0DC61348F}"/>
              </a:ext>
            </a:extLst>
          </p:cNvPr>
          <p:cNvSpPr>
            <a:spLocks xmlns:a="http://schemas.openxmlformats.org/drawingml/2006/main" noGrp="1"/>
          </p:cNvSpPr>
          <p:nvPr/>
        </p:nvSpPr>
        <p:spPr>
          <a:xfrm xmlns:a="http://schemas.openxmlformats.org/drawingml/2006/main">
            <a:off x="6263640" y="4782312"/>
            <a:ext cx="795528"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E6EDF3"/>
                </a:solidFill>
                <a:latin typeface="Arial"/>
                <a:ea typeface="Arial"/>
                <a:cs typeface="Arial"/>
              </a:rPr>
              <a:t>Figures</a:t>
            </a:r>
            <a:endParaRPr sz="1300"/>
          </a:p>
        </p:txBody>
      </p:sp>
      <p:sp>
        <p:nvSpPr>
          <p:cNvPr id="46" name="Shape 44">
            <a:extLst xmlns:a="http://schemas.openxmlformats.org/drawingml/2006/main">
              <a:ext uri="{FF2B5EF4-FFF2-40B4-BE49-F238E27FC236}">
                <a16:creationId xmlns:a16="http://schemas.microsoft.com/office/drawing/2014/main" id="{2497E953-B61C-4DB5-8949-0E72D8A1CC3E}"/>
              </a:ext>
            </a:extLst>
          </p:cNvPr>
          <p:cNvSpPr>
            <a:spLocks xmlns:a="http://schemas.openxmlformats.org/drawingml/2006/main" noGrp="1"/>
          </p:cNvSpPr>
          <p:nvPr/>
        </p:nvSpPr>
        <p:spPr>
          <a:xfrm xmlns:a="http://schemas.openxmlformats.org/drawingml/2006/main">
            <a:off x="4818888" y="3026664"/>
            <a:ext cx="1463040" cy="923544"/>
          </a:xfrm>
          <a:prstGeom xmlns:a="http://schemas.openxmlformats.org/drawingml/2006/main" prst="roundRect">
            <a:avLst>
              <a:gd name="adj" fmla="val 9901"/>
            </a:avLst>
          </a:prstGeom>
          <a:solidFill xmlns:a="http://schemas.openxmlformats.org/drawingml/2006/main">
            <a:srgbClr val="161B22"/>
          </a:solidFill>
          <a:ln xmlns:a="http://schemas.openxmlformats.org/drawingml/2006/main" w="1270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47" name="Shape 45">
            <a:extLst xmlns:a="http://schemas.openxmlformats.org/drawingml/2006/main">
              <a:ext uri="{FF2B5EF4-FFF2-40B4-BE49-F238E27FC236}">
                <a16:creationId xmlns:a16="http://schemas.microsoft.com/office/drawing/2014/main" id="{BC89DBF2-613E-42C1-B935-E14C80AB834A}"/>
              </a:ext>
            </a:extLst>
          </p:cNvPr>
          <p:cNvSpPr>
            <a:spLocks xmlns:a="http://schemas.openxmlformats.org/drawingml/2006/main" noGrp="1"/>
          </p:cNvSpPr>
          <p:nvPr/>
        </p:nvSpPr>
        <p:spPr>
          <a:xfrm xmlns:a="http://schemas.openxmlformats.org/drawingml/2006/main">
            <a:off x="4932456" y="3223717"/>
            <a:ext cx="458663" cy="364846"/>
          </a:xfrm>
          <a:prstGeom xmlns:a="http://schemas.openxmlformats.org/drawingml/2006/main" prst="rect">
            <a:avLst/>
          </a:prstGeom>
          <a:solidFill xmlns:a="http://schemas.openxmlformats.org/drawingml/2006/main">
            <a:srgbClr val="161B22"/>
          </a:solidFill>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48" name="Shape 46">
            <a:extLst xmlns:a="http://schemas.openxmlformats.org/drawingml/2006/main">
              <a:ext uri="{FF2B5EF4-FFF2-40B4-BE49-F238E27FC236}">
                <a16:creationId xmlns:a16="http://schemas.microsoft.com/office/drawing/2014/main" id="{9168845D-2AF4-4FD3-AB3F-3D1B95CC60EB}"/>
              </a:ext>
            </a:extLst>
          </p:cNvPr>
          <p:cNvSpPr>
            <a:spLocks xmlns:a="http://schemas.openxmlformats.org/drawingml/2006/main" noGrp="1"/>
          </p:cNvSpPr>
          <p:nvPr/>
        </p:nvSpPr>
        <p:spPr>
          <a:xfrm xmlns:a="http://schemas.openxmlformats.org/drawingml/2006/main">
            <a:off x="4932456" y="3303983"/>
            <a:ext cx="458663" cy="914"/>
          </a:xfrm>
          <a:prstGeom xmlns:a="http://schemas.openxmlformats.org/drawingml/2006/main" prst="line">
            <a:avLst/>
          </a:prstGeom>
          <a:noFill xmlns:a="http://schemas.openxmlformats.org/drawingml/2006/main"/>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49" name="Text 47">
            <a:extLst xmlns:a="http://schemas.openxmlformats.org/drawingml/2006/main">
              <a:ext uri="{FF2B5EF4-FFF2-40B4-BE49-F238E27FC236}">
                <a16:creationId xmlns:a16="http://schemas.microsoft.com/office/drawing/2014/main" id="{B55D299F-910E-4F3D-AFEB-17F5447B2A23}"/>
              </a:ext>
            </a:extLst>
          </p:cNvPr>
          <p:cNvSpPr>
            <a:spLocks xmlns:a="http://schemas.openxmlformats.org/drawingml/2006/main" noGrp="1"/>
          </p:cNvSpPr>
          <p:nvPr/>
        </p:nvSpPr>
        <p:spPr>
          <a:xfrm xmlns:a="http://schemas.openxmlformats.org/drawingml/2006/main">
            <a:off x="4996669" y="3322226"/>
            <a:ext cx="321064" cy="20431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E6EDF3"/>
                </a:solidFill>
                <a:latin typeface="Arial"/>
                <a:ea typeface="Arial"/>
                <a:cs typeface="Arial"/>
              </a:rPr>
              <a:t>›_</a:t>
            </a:r>
            <a:endParaRPr sz="1200"/>
          </a:p>
        </p:txBody>
      </p:sp>
      <p:sp>
        <p:nvSpPr>
          <p:cNvPr id="50" name="Text 48">
            <a:extLst xmlns:a="http://schemas.openxmlformats.org/drawingml/2006/main">
              <a:ext uri="{FF2B5EF4-FFF2-40B4-BE49-F238E27FC236}">
                <a16:creationId xmlns:a16="http://schemas.microsoft.com/office/drawing/2014/main" id="{8DBDAD5E-D25F-4C0D-8CB6-2A25E11A6A5D}"/>
              </a:ext>
            </a:extLst>
          </p:cNvPr>
          <p:cNvSpPr>
            <a:spLocks xmlns:a="http://schemas.openxmlformats.org/drawingml/2006/main" noGrp="1"/>
          </p:cNvSpPr>
          <p:nvPr/>
        </p:nvSpPr>
        <p:spPr>
          <a:xfrm xmlns:a="http://schemas.openxmlformats.org/drawingml/2006/main">
            <a:off x="5431536" y="3154680"/>
            <a:ext cx="795528"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E6EDF3"/>
                </a:solidFill>
                <a:latin typeface="Arial"/>
                <a:ea typeface="Arial"/>
                <a:cs typeface="Arial"/>
              </a:rPr>
              <a:t>Scripts</a:t>
            </a:r>
            <a:endParaRPr sz="1300"/>
          </a:p>
        </p:txBody>
      </p:sp>
      <p:pic>
        <p:nvPicPr>
          <p:cNvPr id="101" name="Picture 100"/>
          <p:cNvPicPr>
            <a:picLocks xmlns:a="http://schemas.openxmlformats.org/drawingml/2006/main" noChangeAspect="1"/>
          </p:cNvPicPr>
          <p:nvPr/>
        </p:nvPicPr>
        <p:blipFill>
          <a:blip xmlns:r="http://schemas.openxmlformats.org/officeDocument/2006/relationships" xmlns:a="http://schemas.openxmlformats.org/drawingml/2006/main" r:embed="Rbb0bfb1562f14a62"/>
          <a:stretch xmlns:a="http://schemas.openxmlformats.org/drawingml/2006/main"/>
        </p:blipFill>
        <p:spPr>
          <a:xfrm xmlns:a="http://schemas.openxmlformats.org/drawingml/2006/main">
            <a:off x="11201400" y="304800"/>
            <a:ext cx="381000" cy="381000"/>
          </a:xfrm>
          <a:prstGeom xmlns:a="http://schemas.openxmlformats.org/drawingml/2006/main" prst="rect">
            <a:avLst/>
          </a:prstGeom>
        </p:spPr>
      </p:pic>
    </p:spTree>
    <p:extLst>
      <p:ext uri="{BB962C8B-B14F-4D97-AF65-F5344CB8AC3E}">
        <p14:creationId xmlns:p14="http://schemas.microsoft.com/office/powerpoint/2010/main" val="95423173"/>
      </p:ext>
    </p:extLst>
  </p:cSld>
</p:sld>
</file>

<file path=ppt/slides/slide3.xml><?xml version="1.0" encoding="utf-8"?>
<p:sld xmlns:p="http://schemas.openxmlformats.org/presentationml/2006/main">
  <p:cSld>
    <p:bg>
      <p:bgPr>
        <a:solidFill xmlns:a="http://schemas.openxmlformats.org/drawingml/2006/main">
          <a:srgbClr val="0D111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60F7BCB3-7AEA-49E7-91A9-BFF7ACD0B309}"/>
              </a:ext>
            </a:extLst>
          </p:cNvPr>
          <p:cNvSpPr>
            <a:spLocks xmlns:a="http://schemas.openxmlformats.org/drawingml/2006/main" noGrp="1"/>
          </p:cNvSpPr>
          <p:nvPr/>
        </p:nvSpPr>
        <p:spPr>
          <a:xfrm xmlns:a="http://schemas.openxmlformats.org/drawingml/2006/main">
            <a:off x="594360" y="6400800"/>
            <a:ext cx="11000232" cy="914"/>
          </a:xfrm>
          <a:prstGeom xmlns:a="http://schemas.openxmlformats.org/drawingml/2006/main" prst="line">
            <a:avLst/>
          </a:prstGeom>
          <a:noFill xmlns:a="http://schemas.openxmlformats.org/drawingml/2006/main"/>
          <a:ln xmlns:a="http://schemas.openxmlformats.org/drawingml/2006/main" w="762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 name="Text 1">
            <a:extLst xmlns:a="http://schemas.openxmlformats.org/drawingml/2006/main">
              <a:ext uri="{FF2B5EF4-FFF2-40B4-BE49-F238E27FC236}">
                <a16:creationId xmlns:a16="http://schemas.microsoft.com/office/drawing/2014/main" id="{B266A619-FD37-4FC5-A5EA-20DA009B1F46}"/>
              </a:ext>
            </a:extLst>
          </p:cNvPr>
          <p:cNvSpPr>
            <a:spLocks xmlns:a="http://schemas.openxmlformats.org/drawingml/2006/main" noGrp="1"/>
          </p:cNvSpPr>
          <p:nvPr/>
        </p:nvSpPr>
        <p:spPr>
          <a:xfrm xmlns:a="http://schemas.openxmlformats.org/drawingml/2006/main">
            <a:off x="594360" y="6501384"/>
            <a:ext cx="5486400" cy="14630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60" spc="110">
                <a:solidFill>
                  <a:srgbClr val="8B949E"/>
                </a:solidFill>
                <a:latin typeface="Arial"/>
                <a:ea typeface="Arial"/>
                <a:cs typeface="Arial"/>
              </a:rPr>
              <a:t>CLAWBIO  /  TRUSTWORTHY AGENTIC GENOMICS</a:t>
            </a:r>
            <a:endParaRPr sz="860"/>
          </a:p>
        </p:txBody>
      </p:sp>
      <p:sp>
        <p:nvSpPr>
          <p:cNvPr id="4" name="Text 2">
            <a:extLst xmlns:a="http://schemas.openxmlformats.org/drawingml/2006/main">
              <a:ext uri="{FF2B5EF4-FFF2-40B4-BE49-F238E27FC236}">
                <a16:creationId xmlns:a16="http://schemas.microsoft.com/office/drawing/2014/main" id="{86B89587-0C47-42BA-A5D1-5F3407A3097C}"/>
              </a:ext>
            </a:extLst>
          </p:cNvPr>
          <p:cNvSpPr>
            <a:spLocks xmlns:a="http://schemas.openxmlformats.org/drawingml/2006/main" noGrp="1"/>
          </p:cNvSpPr>
          <p:nvPr/>
        </p:nvSpPr>
        <p:spPr>
          <a:xfrm xmlns:a="http://schemas.openxmlformats.org/drawingml/2006/main">
            <a:off x="11109960" y="6492240"/>
            <a:ext cx="475488"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8B949E"/>
                </a:solidFill>
                <a:latin typeface="Arial"/>
                <a:ea typeface="Arial"/>
                <a:cs typeface="Arial"/>
              </a:rPr>
              <a:t>03</a:t>
            </a:r>
            <a:endParaRPr sz="900"/>
          </a:p>
        </p:txBody>
      </p:sp>
      <p:sp>
        <p:nvSpPr>
          <p:cNvPr id="5" name="Text 3">
            <a:extLst xmlns:a="http://schemas.openxmlformats.org/drawingml/2006/main">
              <a:ext uri="{FF2B5EF4-FFF2-40B4-BE49-F238E27FC236}">
                <a16:creationId xmlns:a16="http://schemas.microsoft.com/office/drawing/2014/main" id="{FFA0C800-3E27-4587-8377-D3852FA41FEC}"/>
              </a:ext>
            </a:extLst>
          </p:cNvPr>
          <p:cNvSpPr>
            <a:spLocks xmlns:a="http://schemas.openxmlformats.org/drawingml/2006/main" noGrp="1"/>
          </p:cNvSpPr>
          <p:nvPr/>
        </p:nvSpPr>
        <p:spPr>
          <a:xfrm xmlns:a="http://schemas.openxmlformats.org/drawingml/2006/main">
            <a:off x="594360" y="429768"/>
            <a:ext cx="10607040"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240">
                <a:solidFill>
                  <a:srgbClr val="3FB950"/>
                </a:solidFill>
                <a:latin typeface="Arial"/>
                <a:ea typeface="Arial"/>
                <a:cs typeface="Arial"/>
              </a:rPr>
              <a:t>WHAT AN AGENT DOES</a:t>
            </a:r>
            <a:endParaRPr sz="1050"/>
          </a:p>
        </p:txBody>
      </p:sp>
      <p:sp>
        <p:nvSpPr>
          <p:cNvPr id="6" name="Text 4">
            <a:extLst xmlns:a="http://schemas.openxmlformats.org/drawingml/2006/main">
              <a:ext uri="{FF2B5EF4-FFF2-40B4-BE49-F238E27FC236}">
                <a16:creationId xmlns:a16="http://schemas.microsoft.com/office/drawing/2014/main" id="{9FB1D174-CAFB-44DA-A11C-61A6E5394AA5}"/>
              </a:ext>
            </a:extLst>
          </p:cNvPr>
          <p:cNvSpPr>
            <a:spLocks xmlns:a="http://schemas.openxmlformats.org/drawingml/2006/main" noGrp="1"/>
          </p:cNvSpPr>
          <p:nvPr/>
        </p:nvSpPr>
        <p:spPr>
          <a:xfrm xmlns:a="http://schemas.openxmlformats.org/drawingml/2006/main">
            <a:off x="594360" y="868680"/>
            <a:ext cx="10972800" cy="676656"/>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4400" b="1">
                <a:solidFill>
                  <a:srgbClr val="E6EDF3"/>
                </a:solidFill>
                <a:latin typeface="Arial"/>
                <a:ea typeface="Arial"/>
                <a:cs typeface="Arial"/>
              </a:rPr>
              <a:t>Give a goal. Check each step.</a:t>
            </a:r>
            <a:endParaRPr sz="4400"/>
          </a:p>
        </p:txBody>
      </p:sp>
      <p:sp>
        <p:nvSpPr>
          <p:cNvPr id="7" name="Text 5">
            <a:extLst xmlns:a="http://schemas.openxmlformats.org/drawingml/2006/main">
              <a:ext uri="{FF2B5EF4-FFF2-40B4-BE49-F238E27FC236}">
                <a16:creationId xmlns:a16="http://schemas.microsoft.com/office/drawing/2014/main" id="{F2DEB542-E999-4604-9A5A-8EBDB226A89B}"/>
              </a:ext>
            </a:extLst>
          </p:cNvPr>
          <p:cNvSpPr>
            <a:spLocks xmlns:a="http://schemas.openxmlformats.org/drawingml/2006/main" noGrp="1"/>
          </p:cNvSpPr>
          <p:nvPr/>
        </p:nvSpPr>
        <p:spPr>
          <a:xfrm xmlns:a="http://schemas.openxmlformats.org/drawingml/2006/main">
            <a:off x="594360" y="2066544"/>
            <a:ext cx="173736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180">
                <a:solidFill>
                  <a:srgbClr val="8B949E"/>
                </a:solidFill>
                <a:latin typeface="Arial"/>
                <a:ea typeface="Arial"/>
                <a:cs typeface="Arial"/>
              </a:rPr>
              <a:t>COMMANDS</a:t>
            </a:r>
            <a:endParaRPr sz="1100"/>
          </a:p>
        </p:txBody>
      </p:sp>
      <p:sp>
        <p:nvSpPr>
          <p:cNvPr id="8" name="Shape 6">
            <a:extLst xmlns:a="http://schemas.openxmlformats.org/drawingml/2006/main">
              <a:ext uri="{FF2B5EF4-FFF2-40B4-BE49-F238E27FC236}">
                <a16:creationId xmlns:a16="http://schemas.microsoft.com/office/drawing/2014/main" id="{9B55AF1A-6A59-4B61-8AB1-DF0F7E038419}"/>
              </a:ext>
            </a:extLst>
          </p:cNvPr>
          <p:cNvSpPr>
            <a:spLocks xmlns:a="http://schemas.openxmlformats.org/drawingml/2006/main" noGrp="1"/>
          </p:cNvSpPr>
          <p:nvPr/>
        </p:nvSpPr>
        <p:spPr>
          <a:xfrm xmlns:a="http://schemas.openxmlformats.org/drawingml/2006/main">
            <a:off x="2788920" y="1892808"/>
            <a:ext cx="1536192" cy="667512"/>
          </a:xfrm>
          <a:prstGeom xmlns:a="http://schemas.openxmlformats.org/drawingml/2006/main" prst="rect">
            <a:avLst/>
          </a:prstGeom>
          <a:solidFill xmlns:a="http://schemas.openxmlformats.org/drawingml/2006/main">
            <a:srgbClr val="21262D"/>
          </a:solidFill>
          <a:ln xmlns:a="http://schemas.openxmlformats.org/drawingml/2006/main" w="1270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9" name="Text 7">
            <a:extLst xmlns:a="http://schemas.openxmlformats.org/drawingml/2006/main">
              <a:ext uri="{FF2B5EF4-FFF2-40B4-BE49-F238E27FC236}">
                <a16:creationId xmlns:a16="http://schemas.microsoft.com/office/drawing/2014/main" id="{3F3B3FEC-5070-497D-A295-0CCCC24289D6}"/>
              </a:ext>
            </a:extLst>
          </p:cNvPr>
          <p:cNvSpPr>
            <a:spLocks xmlns:a="http://schemas.openxmlformats.org/drawingml/2006/main" noGrp="1"/>
          </p:cNvSpPr>
          <p:nvPr/>
        </p:nvSpPr>
        <p:spPr>
          <a:xfrm xmlns:a="http://schemas.openxmlformats.org/drawingml/2006/main">
            <a:off x="2788920" y="1929384"/>
            <a:ext cx="1536192" cy="58521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rgbClr val="8B949E"/>
                </a:solidFill>
                <a:latin typeface="Arial"/>
                <a:ea typeface="Arial"/>
                <a:cs typeface="Arial"/>
              </a:rPr>
              <a:t>A</a:t>
            </a:r>
            <a:endParaRPr sz="2400"/>
          </a:p>
        </p:txBody>
      </p:sp>
      <p:sp>
        <p:nvSpPr>
          <p:cNvPr id="10" name="Shape 8">
            <a:extLst xmlns:a="http://schemas.openxmlformats.org/drawingml/2006/main">
              <a:ext uri="{FF2B5EF4-FFF2-40B4-BE49-F238E27FC236}">
                <a16:creationId xmlns:a16="http://schemas.microsoft.com/office/drawing/2014/main" id="{7BFE1A0A-9B9D-4F4A-86E2-7EB6B2BD65AF}"/>
              </a:ext>
            </a:extLst>
          </p:cNvPr>
          <p:cNvSpPr>
            <a:spLocks xmlns:a="http://schemas.openxmlformats.org/drawingml/2006/main" noGrp="1"/>
          </p:cNvSpPr>
          <p:nvPr/>
        </p:nvSpPr>
        <p:spPr>
          <a:xfrm xmlns:a="http://schemas.openxmlformats.org/drawingml/2006/main">
            <a:off x="4361688" y="2240280"/>
            <a:ext cx="411480" cy="914"/>
          </a:xfrm>
          <a:prstGeom xmlns:a="http://schemas.openxmlformats.org/drawingml/2006/main" prst="line">
            <a:avLst/>
          </a:prstGeom>
          <a:noFill xmlns:a="http://schemas.openxmlformats.org/drawingml/2006/main"/>
          <a:ln xmlns:a="http://schemas.openxmlformats.org/drawingml/2006/main" w="15240">
            <a:solidFill>
              <a:srgbClr val="8B949E"/>
            </a:solidFill>
            <a:prstDash val="solid"/>
            <a:tailEnd type="triangle"/>
          </a:ln>
        </p:spPr>
        <p:txBody>
          <a:bodyPr xmlns:a="http://schemas.openxmlformats.org/drawingml/2006/main"/>
          <a:lstStyle xmlns:a="http://schemas.openxmlformats.org/drawingml/2006/main"/>
          <a:p xmlns:a="http://schemas.openxmlformats.org/drawingml/2006/main">
            <a:endParaRPr/>
          </a:p>
        </p:txBody>
      </p:sp>
      <p:sp>
        <p:nvSpPr>
          <p:cNvPr id="11" name="Shape 9">
            <a:extLst xmlns:a="http://schemas.openxmlformats.org/drawingml/2006/main">
              <a:ext uri="{FF2B5EF4-FFF2-40B4-BE49-F238E27FC236}">
                <a16:creationId xmlns:a16="http://schemas.microsoft.com/office/drawing/2014/main" id="{E3396880-F47D-4EBC-B35B-A246122A5612}"/>
              </a:ext>
            </a:extLst>
          </p:cNvPr>
          <p:cNvSpPr>
            <a:spLocks xmlns:a="http://schemas.openxmlformats.org/drawingml/2006/main" noGrp="1"/>
          </p:cNvSpPr>
          <p:nvPr/>
        </p:nvSpPr>
        <p:spPr>
          <a:xfrm xmlns:a="http://schemas.openxmlformats.org/drawingml/2006/main">
            <a:off x="4846320" y="1892808"/>
            <a:ext cx="1536192" cy="667512"/>
          </a:xfrm>
          <a:prstGeom xmlns:a="http://schemas.openxmlformats.org/drawingml/2006/main" prst="rect">
            <a:avLst/>
          </a:prstGeom>
          <a:solidFill xmlns:a="http://schemas.openxmlformats.org/drawingml/2006/main">
            <a:srgbClr val="21262D"/>
          </a:solidFill>
          <a:ln xmlns:a="http://schemas.openxmlformats.org/drawingml/2006/main" w="1270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Text 10">
            <a:extLst xmlns:a="http://schemas.openxmlformats.org/drawingml/2006/main">
              <a:ext uri="{FF2B5EF4-FFF2-40B4-BE49-F238E27FC236}">
                <a16:creationId xmlns:a16="http://schemas.microsoft.com/office/drawing/2014/main" id="{847B745E-B861-4611-9D47-8BE2C34AC926}"/>
              </a:ext>
            </a:extLst>
          </p:cNvPr>
          <p:cNvSpPr>
            <a:spLocks xmlns:a="http://schemas.openxmlformats.org/drawingml/2006/main" noGrp="1"/>
          </p:cNvSpPr>
          <p:nvPr/>
        </p:nvSpPr>
        <p:spPr>
          <a:xfrm xmlns:a="http://schemas.openxmlformats.org/drawingml/2006/main">
            <a:off x="4846320" y="1929384"/>
            <a:ext cx="1536192" cy="58521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rgbClr val="8B949E"/>
                </a:solidFill>
                <a:latin typeface="Arial"/>
                <a:ea typeface="Arial"/>
                <a:cs typeface="Arial"/>
              </a:rPr>
              <a:t>B</a:t>
            </a:r>
            <a:endParaRPr sz="2400"/>
          </a:p>
        </p:txBody>
      </p:sp>
      <p:sp>
        <p:nvSpPr>
          <p:cNvPr id="13" name="Shape 11">
            <a:extLst xmlns:a="http://schemas.openxmlformats.org/drawingml/2006/main">
              <a:ext uri="{FF2B5EF4-FFF2-40B4-BE49-F238E27FC236}">
                <a16:creationId xmlns:a16="http://schemas.microsoft.com/office/drawing/2014/main" id="{72573695-0405-4D5C-A7EB-13F24F094DA5}"/>
              </a:ext>
            </a:extLst>
          </p:cNvPr>
          <p:cNvSpPr>
            <a:spLocks xmlns:a="http://schemas.openxmlformats.org/drawingml/2006/main" noGrp="1"/>
          </p:cNvSpPr>
          <p:nvPr/>
        </p:nvSpPr>
        <p:spPr>
          <a:xfrm xmlns:a="http://schemas.openxmlformats.org/drawingml/2006/main">
            <a:off x="6419088" y="2240280"/>
            <a:ext cx="411480" cy="914"/>
          </a:xfrm>
          <a:prstGeom xmlns:a="http://schemas.openxmlformats.org/drawingml/2006/main" prst="line">
            <a:avLst/>
          </a:prstGeom>
          <a:noFill xmlns:a="http://schemas.openxmlformats.org/drawingml/2006/main"/>
          <a:ln xmlns:a="http://schemas.openxmlformats.org/drawingml/2006/main" w="15240">
            <a:solidFill>
              <a:srgbClr val="8B949E"/>
            </a:solidFill>
            <a:prstDash val="solid"/>
            <a:tailEnd type="triangle"/>
          </a:ln>
        </p:spPr>
        <p:txBody>
          <a:bodyPr xmlns:a="http://schemas.openxmlformats.org/drawingml/2006/main"/>
          <a:lstStyle xmlns:a="http://schemas.openxmlformats.org/drawingml/2006/main"/>
          <a:p xmlns:a="http://schemas.openxmlformats.org/drawingml/2006/main">
            <a:endParaRPr/>
          </a:p>
        </p:txBody>
      </p:sp>
      <p:sp>
        <p:nvSpPr>
          <p:cNvPr id="14" name="Shape 12">
            <a:extLst xmlns:a="http://schemas.openxmlformats.org/drawingml/2006/main">
              <a:ext uri="{FF2B5EF4-FFF2-40B4-BE49-F238E27FC236}">
                <a16:creationId xmlns:a16="http://schemas.microsoft.com/office/drawing/2014/main" id="{95ADB514-4F02-4B29-8040-BD10D02E983B}"/>
              </a:ext>
            </a:extLst>
          </p:cNvPr>
          <p:cNvSpPr>
            <a:spLocks xmlns:a="http://schemas.openxmlformats.org/drawingml/2006/main" noGrp="1"/>
          </p:cNvSpPr>
          <p:nvPr/>
        </p:nvSpPr>
        <p:spPr>
          <a:xfrm xmlns:a="http://schemas.openxmlformats.org/drawingml/2006/main">
            <a:off x="6903720" y="1892808"/>
            <a:ext cx="1536192" cy="667512"/>
          </a:xfrm>
          <a:prstGeom xmlns:a="http://schemas.openxmlformats.org/drawingml/2006/main" prst="rect">
            <a:avLst/>
          </a:prstGeom>
          <a:solidFill xmlns:a="http://schemas.openxmlformats.org/drawingml/2006/main">
            <a:srgbClr val="21262D"/>
          </a:solidFill>
          <a:ln xmlns:a="http://schemas.openxmlformats.org/drawingml/2006/main" w="1270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5" name="Text 13">
            <a:extLst xmlns:a="http://schemas.openxmlformats.org/drawingml/2006/main">
              <a:ext uri="{FF2B5EF4-FFF2-40B4-BE49-F238E27FC236}">
                <a16:creationId xmlns:a16="http://schemas.microsoft.com/office/drawing/2014/main" id="{DD2C57D6-C796-4301-BE23-EF34CCE20520}"/>
              </a:ext>
            </a:extLst>
          </p:cNvPr>
          <p:cNvSpPr>
            <a:spLocks xmlns:a="http://schemas.openxmlformats.org/drawingml/2006/main" noGrp="1"/>
          </p:cNvSpPr>
          <p:nvPr/>
        </p:nvSpPr>
        <p:spPr>
          <a:xfrm xmlns:a="http://schemas.openxmlformats.org/drawingml/2006/main">
            <a:off x="6903720" y="1929384"/>
            <a:ext cx="1536192" cy="58521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rgbClr val="8B949E"/>
                </a:solidFill>
                <a:latin typeface="Arial"/>
                <a:ea typeface="Arial"/>
                <a:cs typeface="Arial"/>
              </a:rPr>
              <a:t>C</a:t>
            </a:r>
            <a:endParaRPr sz="2400"/>
          </a:p>
        </p:txBody>
      </p:sp>
      <p:sp>
        <p:nvSpPr>
          <p:cNvPr id="16" name="Shape 14">
            <a:extLst xmlns:a="http://schemas.openxmlformats.org/drawingml/2006/main">
              <a:ext uri="{FF2B5EF4-FFF2-40B4-BE49-F238E27FC236}">
                <a16:creationId xmlns:a16="http://schemas.microsoft.com/office/drawing/2014/main" id="{09EE774E-7ED3-47CB-9F3B-FA007910B303}"/>
              </a:ext>
            </a:extLst>
          </p:cNvPr>
          <p:cNvSpPr>
            <a:spLocks xmlns:a="http://schemas.openxmlformats.org/drawingml/2006/main" noGrp="1"/>
          </p:cNvSpPr>
          <p:nvPr/>
        </p:nvSpPr>
        <p:spPr>
          <a:xfrm xmlns:a="http://schemas.openxmlformats.org/drawingml/2006/main">
            <a:off x="8476488" y="2240280"/>
            <a:ext cx="411480" cy="914"/>
          </a:xfrm>
          <a:prstGeom xmlns:a="http://schemas.openxmlformats.org/drawingml/2006/main" prst="line">
            <a:avLst/>
          </a:prstGeom>
          <a:noFill xmlns:a="http://schemas.openxmlformats.org/drawingml/2006/main"/>
          <a:ln xmlns:a="http://schemas.openxmlformats.org/drawingml/2006/main" w="15240">
            <a:solidFill>
              <a:srgbClr val="8B949E"/>
            </a:solidFill>
            <a:prstDash val="solid"/>
            <a:tailEnd type="triangle"/>
          </a:ln>
        </p:spPr>
        <p:txBody>
          <a:bodyPr xmlns:a="http://schemas.openxmlformats.org/drawingml/2006/main"/>
          <a:lstStyle xmlns:a="http://schemas.openxmlformats.org/drawingml/2006/main"/>
          <a:p xmlns:a="http://schemas.openxmlformats.org/drawingml/2006/main">
            <a:endParaRPr/>
          </a:p>
        </p:txBody>
      </p:sp>
      <p:sp>
        <p:nvSpPr>
          <p:cNvPr id="17" name="Shape 15">
            <a:extLst xmlns:a="http://schemas.openxmlformats.org/drawingml/2006/main">
              <a:ext uri="{FF2B5EF4-FFF2-40B4-BE49-F238E27FC236}">
                <a16:creationId xmlns:a16="http://schemas.microsoft.com/office/drawing/2014/main" id="{99A55F19-1E5A-429B-9CAA-5572D1BB40E2}"/>
              </a:ext>
            </a:extLst>
          </p:cNvPr>
          <p:cNvSpPr>
            <a:spLocks xmlns:a="http://schemas.openxmlformats.org/drawingml/2006/main" noGrp="1"/>
          </p:cNvSpPr>
          <p:nvPr/>
        </p:nvSpPr>
        <p:spPr>
          <a:xfrm xmlns:a="http://schemas.openxmlformats.org/drawingml/2006/main">
            <a:off x="8961120" y="1892808"/>
            <a:ext cx="1536192" cy="667512"/>
          </a:xfrm>
          <a:prstGeom xmlns:a="http://schemas.openxmlformats.org/drawingml/2006/main" prst="rect">
            <a:avLst/>
          </a:prstGeom>
          <a:solidFill xmlns:a="http://schemas.openxmlformats.org/drawingml/2006/main">
            <a:srgbClr val="21262D"/>
          </a:solidFill>
          <a:ln xmlns:a="http://schemas.openxmlformats.org/drawingml/2006/main" w="1270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Text 16">
            <a:extLst xmlns:a="http://schemas.openxmlformats.org/drawingml/2006/main">
              <a:ext uri="{FF2B5EF4-FFF2-40B4-BE49-F238E27FC236}">
                <a16:creationId xmlns:a16="http://schemas.microsoft.com/office/drawing/2014/main" id="{0451E57B-29FF-4D52-9868-D6AA4BA3FBEC}"/>
              </a:ext>
            </a:extLst>
          </p:cNvPr>
          <p:cNvSpPr>
            <a:spLocks xmlns:a="http://schemas.openxmlformats.org/drawingml/2006/main" noGrp="1"/>
          </p:cNvSpPr>
          <p:nvPr/>
        </p:nvSpPr>
        <p:spPr>
          <a:xfrm xmlns:a="http://schemas.openxmlformats.org/drawingml/2006/main">
            <a:off x="8961120" y="1929384"/>
            <a:ext cx="1536192" cy="58521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rgbClr val="8B949E"/>
                </a:solidFill>
                <a:latin typeface="Arial"/>
                <a:ea typeface="Arial"/>
                <a:cs typeface="Arial"/>
              </a:rPr>
              <a:t>D</a:t>
            </a:r>
            <a:endParaRPr sz="2400"/>
          </a:p>
        </p:txBody>
      </p:sp>
      <p:sp>
        <p:nvSpPr>
          <p:cNvPr id="19" name="Shape 17">
            <a:extLst xmlns:a="http://schemas.openxmlformats.org/drawingml/2006/main">
              <a:ext uri="{FF2B5EF4-FFF2-40B4-BE49-F238E27FC236}">
                <a16:creationId xmlns:a16="http://schemas.microsoft.com/office/drawing/2014/main" id="{3B66D451-2583-48DF-9279-0648B4A72F40}"/>
              </a:ext>
            </a:extLst>
          </p:cNvPr>
          <p:cNvSpPr>
            <a:spLocks xmlns:a="http://schemas.openxmlformats.org/drawingml/2006/main" noGrp="1"/>
          </p:cNvSpPr>
          <p:nvPr/>
        </p:nvSpPr>
        <p:spPr>
          <a:xfrm xmlns:a="http://schemas.openxmlformats.org/drawingml/2006/main">
            <a:off x="594360" y="3017520"/>
            <a:ext cx="10991088" cy="914"/>
          </a:xfrm>
          <a:prstGeom xmlns:a="http://schemas.openxmlformats.org/drawingml/2006/main" prst="line">
            <a:avLst/>
          </a:prstGeom>
          <a:noFill xmlns:a="http://schemas.openxmlformats.org/drawingml/2006/main"/>
          <a:ln xmlns:a="http://schemas.openxmlformats.org/drawingml/2006/main" w="1016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Text 18">
            <a:extLst xmlns:a="http://schemas.openxmlformats.org/drawingml/2006/main">
              <a:ext uri="{FF2B5EF4-FFF2-40B4-BE49-F238E27FC236}">
                <a16:creationId xmlns:a16="http://schemas.microsoft.com/office/drawing/2014/main" id="{F776758D-2261-447F-8776-0499452FA666}"/>
              </a:ext>
            </a:extLst>
          </p:cNvPr>
          <p:cNvSpPr>
            <a:spLocks xmlns:a="http://schemas.openxmlformats.org/drawingml/2006/main" noGrp="1"/>
          </p:cNvSpPr>
          <p:nvPr/>
        </p:nvSpPr>
        <p:spPr>
          <a:xfrm xmlns:a="http://schemas.openxmlformats.org/drawingml/2006/main">
            <a:off x="594360" y="3831336"/>
            <a:ext cx="173736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180">
                <a:solidFill>
                  <a:srgbClr val="3FB950"/>
                </a:solidFill>
                <a:latin typeface="Arial"/>
                <a:ea typeface="Arial"/>
                <a:cs typeface="Arial"/>
              </a:rPr>
              <a:t>OBJECTIVE</a:t>
            </a:r>
            <a:endParaRPr sz="1100"/>
          </a:p>
        </p:txBody>
      </p:sp>
      <p:sp>
        <p:nvSpPr>
          <p:cNvPr id="21" name="Shape 19">
            <a:extLst xmlns:a="http://schemas.openxmlformats.org/drawingml/2006/main">
              <a:ext uri="{FF2B5EF4-FFF2-40B4-BE49-F238E27FC236}">
                <a16:creationId xmlns:a16="http://schemas.microsoft.com/office/drawing/2014/main" id="{4CA5BA07-D3F7-4F00-9F07-AD1C3E99254F}"/>
              </a:ext>
            </a:extLst>
          </p:cNvPr>
          <p:cNvSpPr>
            <a:spLocks xmlns:a="http://schemas.openxmlformats.org/drawingml/2006/main" noGrp="1"/>
          </p:cNvSpPr>
          <p:nvPr/>
        </p:nvSpPr>
        <p:spPr>
          <a:xfrm xmlns:a="http://schemas.openxmlformats.org/drawingml/2006/main">
            <a:off x="2651760" y="3474720"/>
            <a:ext cx="1444752" cy="1444752"/>
          </a:xfrm>
          <a:prstGeom xmlns:a="http://schemas.openxmlformats.org/drawingml/2006/main" prst="ellipse">
            <a:avLst/>
          </a:prstGeom>
          <a:solidFill xmlns:a="http://schemas.openxmlformats.org/drawingml/2006/main">
            <a:srgbClr val="21262D"/>
          </a:solidFill>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22" name="Text 20">
            <a:extLst xmlns:a="http://schemas.openxmlformats.org/drawingml/2006/main">
              <a:ext uri="{FF2B5EF4-FFF2-40B4-BE49-F238E27FC236}">
                <a16:creationId xmlns:a16="http://schemas.microsoft.com/office/drawing/2014/main" id="{410BB986-5924-4257-97BB-575F73C0CED2}"/>
              </a:ext>
            </a:extLst>
          </p:cNvPr>
          <p:cNvSpPr>
            <a:spLocks xmlns:a="http://schemas.openxmlformats.org/drawingml/2006/main" noGrp="1"/>
          </p:cNvSpPr>
          <p:nvPr/>
        </p:nvSpPr>
        <p:spPr>
          <a:xfrm xmlns:a="http://schemas.openxmlformats.org/drawingml/2006/main">
            <a:off x="2651760" y="3904488"/>
            <a:ext cx="1444752"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500" b="1">
                <a:solidFill>
                  <a:srgbClr val="E6EDF3"/>
                </a:solidFill>
                <a:latin typeface="Arial"/>
                <a:ea typeface="Arial"/>
                <a:cs typeface="Arial"/>
              </a:rPr>
              <a:t>Goal</a:t>
            </a:r>
            <a:endParaRPr sz="2500"/>
          </a:p>
        </p:txBody>
      </p:sp>
      <p:sp>
        <p:nvSpPr>
          <p:cNvPr id="23" name="Shape 21">
            <a:extLst xmlns:a="http://schemas.openxmlformats.org/drawingml/2006/main">
              <a:ext uri="{FF2B5EF4-FFF2-40B4-BE49-F238E27FC236}">
                <a16:creationId xmlns:a16="http://schemas.microsoft.com/office/drawing/2014/main" id="{4B3EAA80-4127-48F6-A68E-9EBAA87780AE}"/>
              </a:ext>
            </a:extLst>
          </p:cNvPr>
          <p:cNvSpPr>
            <a:spLocks xmlns:a="http://schemas.openxmlformats.org/drawingml/2006/main" noGrp="1"/>
          </p:cNvSpPr>
          <p:nvPr/>
        </p:nvSpPr>
        <p:spPr>
          <a:xfrm xmlns:a="http://schemas.openxmlformats.org/drawingml/2006/main">
            <a:off x="4114800" y="4187952"/>
            <a:ext cx="402336" cy="914"/>
          </a:xfrm>
          <a:prstGeom xmlns:a="http://schemas.openxmlformats.org/drawingml/2006/main" prst="line">
            <a:avLst/>
          </a:prstGeom>
          <a:noFill xmlns:a="http://schemas.openxmlformats.org/drawingml/2006/main"/>
          <a:ln xmlns:a="http://schemas.openxmlformats.org/drawingml/2006/main" w="2413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Shape 22">
            <a:extLst xmlns:a="http://schemas.openxmlformats.org/drawingml/2006/main">
              <a:ext uri="{FF2B5EF4-FFF2-40B4-BE49-F238E27FC236}">
                <a16:creationId xmlns:a16="http://schemas.microsoft.com/office/drawing/2014/main" id="{506FE696-2D15-4D50-A828-A49A56BC8558}"/>
              </a:ext>
            </a:extLst>
          </p:cNvPr>
          <p:cNvSpPr>
            <a:spLocks xmlns:a="http://schemas.openxmlformats.org/drawingml/2006/main" noGrp="1"/>
          </p:cNvSpPr>
          <p:nvPr/>
        </p:nvSpPr>
        <p:spPr>
          <a:xfrm xmlns:a="http://schemas.openxmlformats.org/drawingml/2006/main">
            <a:off x="4517136" y="3803904"/>
            <a:ext cx="914" cy="384048"/>
          </a:xfrm>
          <a:prstGeom xmlns:a="http://schemas.openxmlformats.org/drawingml/2006/main" prst="line">
            <a:avLst/>
          </a:prstGeom>
          <a:noFill xmlns:a="http://schemas.openxmlformats.org/drawingml/2006/main"/>
          <a:ln xmlns:a="http://schemas.openxmlformats.org/drawingml/2006/main" w="2413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5" name="Shape 23">
            <a:extLst xmlns:a="http://schemas.openxmlformats.org/drawingml/2006/main">
              <a:ext uri="{FF2B5EF4-FFF2-40B4-BE49-F238E27FC236}">
                <a16:creationId xmlns:a16="http://schemas.microsoft.com/office/drawing/2014/main" id="{A8DF360D-7575-48D7-8643-140216BA4D28}"/>
              </a:ext>
            </a:extLst>
          </p:cNvPr>
          <p:cNvSpPr>
            <a:spLocks xmlns:a="http://schemas.openxmlformats.org/drawingml/2006/main" noGrp="1"/>
          </p:cNvSpPr>
          <p:nvPr/>
        </p:nvSpPr>
        <p:spPr>
          <a:xfrm xmlns:a="http://schemas.openxmlformats.org/drawingml/2006/main">
            <a:off x="4517136" y="3803904"/>
            <a:ext cx="265176" cy="914"/>
          </a:xfrm>
          <a:prstGeom xmlns:a="http://schemas.openxmlformats.org/drawingml/2006/main" prst="line">
            <a:avLst/>
          </a:prstGeom>
          <a:noFill xmlns:a="http://schemas.openxmlformats.org/drawingml/2006/main"/>
          <a:ln xmlns:a="http://schemas.openxmlformats.org/drawingml/2006/main" w="24130">
            <a:solidFill>
              <a:srgbClr val="3FB950"/>
            </a:solidFill>
            <a:prstDash val="solid"/>
            <a:tailEnd type="triangle"/>
          </a:ln>
        </p:spPr>
        <p:txBody>
          <a:bodyPr xmlns:a="http://schemas.openxmlformats.org/drawingml/2006/main"/>
          <a:lstStyle xmlns:a="http://schemas.openxmlformats.org/drawingml/2006/main"/>
          <a:p xmlns:a="http://schemas.openxmlformats.org/drawingml/2006/main">
            <a:endParaRPr/>
          </a:p>
        </p:txBody>
      </p:sp>
      <p:sp>
        <p:nvSpPr>
          <p:cNvPr id="26" name="Shape 24">
            <a:extLst xmlns:a="http://schemas.openxmlformats.org/drawingml/2006/main">
              <a:ext uri="{FF2B5EF4-FFF2-40B4-BE49-F238E27FC236}">
                <a16:creationId xmlns:a16="http://schemas.microsoft.com/office/drawing/2014/main" id="{54DD6D0E-3291-4F72-9536-1EB421D7EC3C}"/>
              </a:ext>
            </a:extLst>
          </p:cNvPr>
          <p:cNvSpPr>
            <a:spLocks xmlns:a="http://schemas.openxmlformats.org/drawingml/2006/main" noGrp="1"/>
          </p:cNvSpPr>
          <p:nvPr/>
        </p:nvSpPr>
        <p:spPr>
          <a:xfrm xmlns:a="http://schemas.openxmlformats.org/drawingml/2006/main">
            <a:off x="4873752" y="3438144"/>
            <a:ext cx="1847088" cy="731520"/>
          </a:xfrm>
          <a:prstGeom xmlns:a="http://schemas.openxmlformats.org/drawingml/2006/main" prst="roundRect">
            <a:avLst>
              <a:gd name="adj" fmla="val 12500"/>
            </a:avLst>
          </a:prstGeom>
          <a:solidFill xmlns:a="http://schemas.openxmlformats.org/drawingml/2006/main">
            <a:srgbClr val="161B22"/>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7" name="Text 25">
            <a:extLst xmlns:a="http://schemas.openxmlformats.org/drawingml/2006/main">
              <a:ext uri="{FF2B5EF4-FFF2-40B4-BE49-F238E27FC236}">
                <a16:creationId xmlns:a16="http://schemas.microsoft.com/office/drawing/2014/main" id="{542D7A7D-4ADD-499C-9FDA-0C97DF332F87}"/>
              </a:ext>
            </a:extLst>
          </p:cNvPr>
          <p:cNvSpPr>
            <a:spLocks xmlns:a="http://schemas.openxmlformats.org/drawingml/2006/main" noGrp="1"/>
          </p:cNvSpPr>
          <p:nvPr/>
        </p:nvSpPr>
        <p:spPr>
          <a:xfrm xmlns:a="http://schemas.openxmlformats.org/drawingml/2006/main">
            <a:off x="4873752" y="3529584"/>
            <a:ext cx="1847088"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rgbClr val="E6EDF3"/>
                </a:solidFill>
                <a:latin typeface="Arial"/>
                <a:ea typeface="Arial"/>
                <a:cs typeface="Arial"/>
              </a:rPr>
              <a:t>Plan</a:t>
            </a:r>
            <a:endParaRPr sz="2400"/>
          </a:p>
        </p:txBody>
      </p:sp>
      <p:sp>
        <p:nvSpPr>
          <p:cNvPr id="28" name="Shape 26">
            <a:extLst xmlns:a="http://schemas.openxmlformats.org/drawingml/2006/main">
              <a:ext uri="{FF2B5EF4-FFF2-40B4-BE49-F238E27FC236}">
                <a16:creationId xmlns:a16="http://schemas.microsoft.com/office/drawing/2014/main" id="{8F02DCB9-65B4-4DEA-9E9D-AAC48BF6E116}"/>
              </a:ext>
            </a:extLst>
          </p:cNvPr>
          <p:cNvSpPr>
            <a:spLocks xmlns:a="http://schemas.openxmlformats.org/drawingml/2006/main" noGrp="1"/>
          </p:cNvSpPr>
          <p:nvPr/>
        </p:nvSpPr>
        <p:spPr>
          <a:xfrm xmlns:a="http://schemas.openxmlformats.org/drawingml/2006/main">
            <a:off x="8037576" y="3438144"/>
            <a:ext cx="1847088" cy="731520"/>
          </a:xfrm>
          <a:prstGeom xmlns:a="http://schemas.openxmlformats.org/drawingml/2006/main" prst="roundRect">
            <a:avLst>
              <a:gd name="adj" fmla="val 12500"/>
            </a:avLst>
          </a:prstGeom>
          <a:solidFill xmlns:a="http://schemas.openxmlformats.org/drawingml/2006/main">
            <a:srgbClr val="161B22"/>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9" name="Text 27">
            <a:extLst xmlns:a="http://schemas.openxmlformats.org/drawingml/2006/main">
              <a:ext uri="{FF2B5EF4-FFF2-40B4-BE49-F238E27FC236}">
                <a16:creationId xmlns:a16="http://schemas.microsoft.com/office/drawing/2014/main" id="{F5B77376-86D5-4300-B266-BC6FB02AF137}"/>
              </a:ext>
            </a:extLst>
          </p:cNvPr>
          <p:cNvSpPr>
            <a:spLocks xmlns:a="http://schemas.openxmlformats.org/drawingml/2006/main" noGrp="1"/>
          </p:cNvSpPr>
          <p:nvPr/>
        </p:nvSpPr>
        <p:spPr>
          <a:xfrm xmlns:a="http://schemas.openxmlformats.org/drawingml/2006/main">
            <a:off x="8037576" y="3529584"/>
            <a:ext cx="1847088"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rgbClr val="E6EDF3"/>
                </a:solidFill>
                <a:latin typeface="Arial"/>
                <a:ea typeface="Arial"/>
                <a:cs typeface="Arial"/>
              </a:rPr>
              <a:t>Act</a:t>
            </a:r>
            <a:endParaRPr sz="2400"/>
          </a:p>
        </p:txBody>
      </p:sp>
      <p:sp>
        <p:nvSpPr>
          <p:cNvPr id="30" name="Shape 28">
            <a:extLst xmlns:a="http://schemas.openxmlformats.org/drawingml/2006/main">
              <a:ext uri="{FF2B5EF4-FFF2-40B4-BE49-F238E27FC236}">
                <a16:creationId xmlns:a16="http://schemas.microsoft.com/office/drawing/2014/main" id="{8439FBD9-E712-47AA-BBBA-6879E64538A9}"/>
              </a:ext>
            </a:extLst>
          </p:cNvPr>
          <p:cNvSpPr>
            <a:spLocks xmlns:a="http://schemas.openxmlformats.org/drawingml/2006/main" noGrp="1"/>
          </p:cNvSpPr>
          <p:nvPr/>
        </p:nvSpPr>
        <p:spPr>
          <a:xfrm xmlns:a="http://schemas.openxmlformats.org/drawingml/2006/main">
            <a:off x="8037576" y="4873752"/>
            <a:ext cx="1847088" cy="731520"/>
          </a:xfrm>
          <a:prstGeom xmlns:a="http://schemas.openxmlformats.org/drawingml/2006/main" prst="roundRect">
            <a:avLst>
              <a:gd name="adj" fmla="val 12500"/>
            </a:avLst>
          </a:prstGeom>
          <a:solidFill xmlns:a="http://schemas.openxmlformats.org/drawingml/2006/main">
            <a:srgbClr val="3FB950"/>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31" name="Text 29">
            <a:extLst xmlns:a="http://schemas.openxmlformats.org/drawingml/2006/main">
              <a:ext uri="{FF2B5EF4-FFF2-40B4-BE49-F238E27FC236}">
                <a16:creationId xmlns:a16="http://schemas.microsoft.com/office/drawing/2014/main" id="{90212BAC-F8B4-4E01-8FDF-5719B8DFCFDB}"/>
              </a:ext>
            </a:extLst>
          </p:cNvPr>
          <p:cNvSpPr>
            <a:spLocks xmlns:a="http://schemas.openxmlformats.org/drawingml/2006/main" noGrp="1"/>
          </p:cNvSpPr>
          <p:nvPr/>
        </p:nvSpPr>
        <p:spPr>
          <a:xfrm xmlns:a="http://schemas.openxmlformats.org/drawingml/2006/main">
            <a:off x="8037576" y="4965192"/>
            <a:ext cx="1847088"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rgbClr val="0D1117"/>
                </a:solidFill>
                <a:latin typeface="Arial"/>
                <a:ea typeface="Arial"/>
                <a:cs typeface="Arial"/>
              </a:rPr>
              <a:t>Check</a:t>
            </a:r>
            <a:endParaRPr sz="2400"/>
          </a:p>
        </p:txBody>
      </p:sp>
      <p:sp>
        <p:nvSpPr>
          <p:cNvPr id="32" name="Shape 30">
            <a:extLst xmlns:a="http://schemas.openxmlformats.org/drawingml/2006/main">
              <a:ext uri="{FF2B5EF4-FFF2-40B4-BE49-F238E27FC236}">
                <a16:creationId xmlns:a16="http://schemas.microsoft.com/office/drawing/2014/main" id="{00059B82-A51A-418F-8C66-151608892C6F}"/>
              </a:ext>
            </a:extLst>
          </p:cNvPr>
          <p:cNvSpPr>
            <a:spLocks xmlns:a="http://schemas.openxmlformats.org/drawingml/2006/main" noGrp="1"/>
          </p:cNvSpPr>
          <p:nvPr/>
        </p:nvSpPr>
        <p:spPr>
          <a:xfrm xmlns:a="http://schemas.openxmlformats.org/drawingml/2006/main">
            <a:off x="4873752" y="4873752"/>
            <a:ext cx="1847088" cy="731520"/>
          </a:xfrm>
          <a:prstGeom xmlns:a="http://schemas.openxmlformats.org/drawingml/2006/main" prst="roundRect">
            <a:avLst>
              <a:gd name="adj" fmla="val 12500"/>
            </a:avLst>
          </a:prstGeom>
          <a:solidFill xmlns:a="http://schemas.openxmlformats.org/drawingml/2006/main">
            <a:srgbClr val="161B22"/>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33" name="Text 31">
            <a:extLst xmlns:a="http://schemas.openxmlformats.org/drawingml/2006/main">
              <a:ext uri="{FF2B5EF4-FFF2-40B4-BE49-F238E27FC236}">
                <a16:creationId xmlns:a16="http://schemas.microsoft.com/office/drawing/2014/main" id="{509FDA5F-106E-4630-9323-7CF78A9B14F6}"/>
              </a:ext>
            </a:extLst>
          </p:cNvPr>
          <p:cNvSpPr>
            <a:spLocks xmlns:a="http://schemas.openxmlformats.org/drawingml/2006/main" noGrp="1"/>
          </p:cNvSpPr>
          <p:nvPr/>
        </p:nvSpPr>
        <p:spPr>
          <a:xfrm xmlns:a="http://schemas.openxmlformats.org/drawingml/2006/main">
            <a:off x="4873752" y="4965192"/>
            <a:ext cx="1847088"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rgbClr val="E6EDF3"/>
                </a:solidFill>
                <a:latin typeface="Arial"/>
                <a:ea typeface="Arial"/>
                <a:cs typeface="Arial"/>
              </a:rPr>
              <a:t>Adapt</a:t>
            </a:r>
            <a:endParaRPr sz="2400"/>
          </a:p>
        </p:txBody>
      </p:sp>
      <p:sp>
        <p:nvSpPr>
          <p:cNvPr id="34" name="Shape 32">
            <a:extLst xmlns:a="http://schemas.openxmlformats.org/drawingml/2006/main">
              <a:ext uri="{FF2B5EF4-FFF2-40B4-BE49-F238E27FC236}">
                <a16:creationId xmlns:a16="http://schemas.microsoft.com/office/drawing/2014/main" id="{9FB84ED1-BD5E-47A6-9F59-B349F1E652DA}"/>
              </a:ext>
            </a:extLst>
          </p:cNvPr>
          <p:cNvSpPr>
            <a:spLocks xmlns:a="http://schemas.openxmlformats.org/drawingml/2006/main" noGrp="1"/>
          </p:cNvSpPr>
          <p:nvPr/>
        </p:nvSpPr>
        <p:spPr>
          <a:xfrm xmlns:a="http://schemas.openxmlformats.org/drawingml/2006/main">
            <a:off x="6739128" y="3803904"/>
            <a:ext cx="1161288" cy="914"/>
          </a:xfrm>
          <a:prstGeom xmlns:a="http://schemas.openxmlformats.org/drawingml/2006/main" prst="line">
            <a:avLst/>
          </a:prstGeom>
          <a:noFill xmlns:a="http://schemas.openxmlformats.org/drawingml/2006/main"/>
          <a:ln xmlns:a="http://schemas.openxmlformats.org/drawingml/2006/main" w="19050">
            <a:solidFill>
              <a:srgbClr val="3FB950"/>
            </a:solidFill>
            <a:prstDash val="solid"/>
            <a:tailEnd type="triangle"/>
          </a:ln>
        </p:spPr>
        <p:txBody>
          <a:bodyPr xmlns:a="http://schemas.openxmlformats.org/drawingml/2006/main"/>
          <a:lstStyle xmlns:a="http://schemas.openxmlformats.org/drawingml/2006/main"/>
          <a:p xmlns:a="http://schemas.openxmlformats.org/drawingml/2006/main">
            <a:endParaRPr/>
          </a:p>
        </p:txBody>
      </p:sp>
      <p:sp>
        <p:nvSpPr>
          <p:cNvPr id="35" name="Shape 33">
            <a:extLst xmlns:a="http://schemas.openxmlformats.org/drawingml/2006/main">
              <a:ext uri="{FF2B5EF4-FFF2-40B4-BE49-F238E27FC236}">
                <a16:creationId xmlns:a16="http://schemas.microsoft.com/office/drawing/2014/main" id="{AC5EA7D8-0577-45F0-A3D5-3ACFB1DCA8FC}"/>
              </a:ext>
            </a:extLst>
          </p:cNvPr>
          <p:cNvSpPr>
            <a:spLocks xmlns:a="http://schemas.openxmlformats.org/drawingml/2006/main" noGrp="1"/>
          </p:cNvSpPr>
          <p:nvPr/>
        </p:nvSpPr>
        <p:spPr>
          <a:xfrm xmlns:a="http://schemas.openxmlformats.org/drawingml/2006/main">
            <a:off x="8961120" y="4187952"/>
            <a:ext cx="914" cy="576072"/>
          </a:xfrm>
          <a:prstGeom xmlns:a="http://schemas.openxmlformats.org/drawingml/2006/main" prst="line">
            <a:avLst/>
          </a:prstGeom>
          <a:noFill xmlns:a="http://schemas.openxmlformats.org/drawingml/2006/main"/>
          <a:ln xmlns:a="http://schemas.openxmlformats.org/drawingml/2006/main" w="19050">
            <a:solidFill>
              <a:srgbClr val="3FB950"/>
            </a:solidFill>
            <a:prstDash val="solid"/>
            <a:tailEnd type="triangle"/>
          </a:ln>
        </p:spPr>
        <p:txBody>
          <a:bodyPr xmlns:a="http://schemas.openxmlformats.org/drawingml/2006/main"/>
          <a:lstStyle xmlns:a="http://schemas.openxmlformats.org/drawingml/2006/main"/>
          <a:p xmlns:a="http://schemas.openxmlformats.org/drawingml/2006/main">
            <a:endParaRPr/>
          </a:p>
        </p:txBody>
      </p:sp>
      <p:sp>
        <p:nvSpPr>
          <p:cNvPr id="36" name="Shape 34">
            <a:extLst xmlns:a="http://schemas.openxmlformats.org/drawingml/2006/main">
              <a:ext uri="{FF2B5EF4-FFF2-40B4-BE49-F238E27FC236}">
                <a16:creationId xmlns:a16="http://schemas.microsoft.com/office/drawing/2014/main" id="{C346484E-BE65-4E7B-853E-BF3262F601AC}"/>
              </a:ext>
            </a:extLst>
          </p:cNvPr>
          <p:cNvSpPr>
            <a:spLocks xmlns:a="http://schemas.openxmlformats.org/drawingml/2006/main" noGrp="1"/>
          </p:cNvSpPr>
          <p:nvPr/>
        </p:nvSpPr>
        <p:spPr>
          <a:xfrm xmlns:a="http://schemas.openxmlformats.org/drawingml/2006/main">
            <a:off x="6739128" y="5239512"/>
            <a:ext cx="1161288" cy="914"/>
          </a:xfrm>
          <a:prstGeom xmlns:a="http://schemas.openxmlformats.org/drawingml/2006/main" prst="line">
            <a:avLst/>
          </a:prstGeom>
          <a:noFill xmlns:a="http://schemas.openxmlformats.org/drawingml/2006/main"/>
          <a:ln xmlns:a="http://schemas.openxmlformats.org/drawingml/2006/main" w="19050">
            <a:solidFill>
              <a:srgbClr val="3FB950"/>
            </a:solidFill>
            <a:prstDash val="solid"/>
            <a:headEnd type="triangle"/>
          </a:ln>
        </p:spPr>
        <p:txBody>
          <a:bodyPr xmlns:a="http://schemas.openxmlformats.org/drawingml/2006/main"/>
          <a:lstStyle xmlns:a="http://schemas.openxmlformats.org/drawingml/2006/main"/>
          <a:p xmlns:a="http://schemas.openxmlformats.org/drawingml/2006/main">
            <a:endParaRPr/>
          </a:p>
        </p:txBody>
      </p:sp>
      <p:sp>
        <p:nvSpPr>
          <p:cNvPr id="37" name="Shape 35">
            <a:extLst xmlns:a="http://schemas.openxmlformats.org/drawingml/2006/main">
              <a:ext uri="{FF2B5EF4-FFF2-40B4-BE49-F238E27FC236}">
                <a16:creationId xmlns:a16="http://schemas.microsoft.com/office/drawing/2014/main" id="{A537EB0D-CB77-4E16-AC1A-D1DA7CA2A018}"/>
              </a:ext>
            </a:extLst>
          </p:cNvPr>
          <p:cNvSpPr>
            <a:spLocks xmlns:a="http://schemas.openxmlformats.org/drawingml/2006/main" noGrp="1"/>
          </p:cNvSpPr>
          <p:nvPr/>
        </p:nvSpPr>
        <p:spPr>
          <a:xfrm xmlns:a="http://schemas.openxmlformats.org/drawingml/2006/main">
            <a:off x="5797296" y="4215384"/>
            <a:ext cx="914" cy="548640"/>
          </a:xfrm>
          <a:prstGeom xmlns:a="http://schemas.openxmlformats.org/drawingml/2006/main" prst="line">
            <a:avLst/>
          </a:prstGeom>
          <a:noFill xmlns:a="http://schemas.openxmlformats.org/drawingml/2006/main"/>
          <a:ln xmlns:a="http://schemas.openxmlformats.org/drawingml/2006/main" w="19050">
            <a:solidFill>
              <a:srgbClr val="3FB950"/>
            </a:solidFill>
            <a:prstDash val="solid"/>
            <a:headEnd type="triangle"/>
          </a:ln>
        </p:spPr>
        <p:txBody>
          <a:bodyPr xmlns:a="http://schemas.openxmlformats.org/drawingml/2006/main"/>
          <a:lstStyle xmlns:a="http://schemas.openxmlformats.org/drawingml/2006/main"/>
          <a:p xmlns:a="http://schemas.openxmlformats.org/drawingml/2006/main">
            <a:endParaRPr/>
          </a:p>
        </p:txBody>
      </p:sp>
      <p:sp>
        <p:nvSpPr>
          <p:cNvPr id="38" name="Text 36">
            <a:extLst xmlns:a="http://schemas.openxmlformats.org/drawingml/2006/main">
              <a:ext uri="{FF2B5EF4-FFF2-40B4-BE49-F238E27FC236}">
                <a16:creationId xmlns:a16="http://schemas.microsoft.com/office/drawing/2014/main" id="{1E9772BE-A791-4D27-B2FE-3F4B39C8F37F}"/>
              </a:ext>
            </a:extLst>
          </p:cNvPr>
          <p:cNvSpPr>
            <a:spLocks xmlns:a="http://schemas.openxmlformats.org/drawingml/2006/main" noGrp="1"/>
          </p:cNvSpPr>
          <p:nvPr/>
        </p:nvSpPr>
        <p:spPr>
          <a:xfrm xmlns:a="http://schemas.openxmlformats.org/drawingml/2006/main">
            <a:off x="6492240" y="4261104"/>
            <a:ext cx="1993392"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a:solidFill>
                  <a:srgbClr val="8B949E"/>
                </a:solidFill>
                <a:latin typeface="Arial"/>
                <a:ea typeface="Arial"/>
                <a:cs typeface="Arial"/>
              </a:rPr>
              <a:t>Stop or ask when needed</a:t>
            </a:r>
            <a:endParaRPr sz="1200"/>
          </a:p>
        </p:txBody>
      </p:sp>
      <p:pic>
        <p:nvPicPr>
          <p:cNvPr id="77" name="Picture 76"/>
          <p:cNvPicPr>
            <a:picLocks xmlns:a="http://schemas.openxmlformats.org/drawingml/2006/main" noChangeAspect="1"/>
          </p:cNvPicPr>
          <p:nvPr/>
        </p:nvPicPr>
        <p:blipFill>
          <a:blip xmlns:r="http://schemas.openxmlformats.org/officeDocument/2006/relationships" xmlns:a="http://schemas.openxmlformats.org/drawingml/2006/main" r:embed="R844c3b77743b48f0"/>
          <a:stretch xmlns:a="http://schemas.openxmlformats.org/drawingml/2006/main"/>
        </p:blipFill>
        <p:spPr>
          <a:xfrm xmlns:a="http://schemas.openxmlformats.org/drawingml/2006/main">
            <a:off x="11201400" y="304800"/>
            <a:ext cx="381000" cy="381000"/>
          </a:xfrm>
          <a:prstGeom xmlns:a="http://schemas.openxmlformats.org/drawingml/2006/main" prst="rect">
            <a:avLst/>
          </a:prstGeom>
        </p:spPr>
      </p:pic>
    </p:spTree>
    <p:extLst>
      <p:ext uri="{BB962C8B-B14F-4D97-AF65-F5344CB8AC3E}">
        <p14:creationId xmlns:p14="http://schemas.microsoft.com/office/powerpoint/2010/main" val="1298301514"/>
      </p:ext>
    </p:extLst>
  </p:cSld>
</p:sld>
</file>

<file path=ppt/slides/slide4.xml><?xml version="1.0" encoding="utf-8"?>
<p:sld xmlns:p="http://schemas.openxmlformats.org/presentationml/2006/main">
  <p:cSld>
    <p:bg>
      <p:bgPr>
        <a:solidFill xmlns:a="http://schemas.openxmlformats.org/drawingml/2006/main">
          <a:srgbClr val="3FB950"/>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5F335F3A-FF9F-42C8-997D-13C20660C132}"/>
              </a:ext>
            </a:extLst>
          </p:cNvPr>
          <p:cNvSpPr>
            <a:spLocks xmlns:a="http://schemas.openxmlformats.org/drawingml/2006/main" noGrp="1"/>
          </p:cNvSpPr>
          <p:nvPr/>
        </p:nvSpPr>
        <p:spPr>
          <a:xfrm xmlns:a="http://schemas.openxmlformats.org/drawingml/2006/main">
            <a:off x="594360" y="6400800"/>
            <a:ext cx="11000232" cy="914"/>
          </a:xfrm>
          <a:prstGeom xmlns:a="http://schemas.openxmlformats.org/drawingml/2006/main" prst="line">
            <a:avLst/>
          </a:prstGeom>
          <a:noFill xmlns:a="http://schemas.openxmlformats.org/drawingml/2006/main"/>
          <a:ln xmlns:a="http://schemas.openxmlformats.org/drawingml/2006/main" w="762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 name="Text 1">
            <a:extLst xmlns:a="http://schemas.openxmlformats.org/drawingml/2006/main">
              <a:ext uri="{FF2B5EF4-FFF2-40B4-BE49-F238E27FC236}">
                <a16:creationId xmlns:a16="http://schemas.microsoft.com/office/drawing/2014/main" id="{C1B7EBF7-3B97-4CE6-AB43-BFC4067AA9DE}"/>
              </a:ext>
            </a:extLst>
          </p:cNvPr>
          <p:cNvSpPr>
            <a:spLocks xmlns:a="http://schemas.openxmlformats.org/drawingml/2006/main" noGrp="1"/>
          </p:cNvSpPr>
          <p:nvPr/>
        </p:nvSpPr>
        <p:spPr>
          <a:xfrm xmlns:a="http://schemas.openxmlformats.org/drawingml/2006/main">
            <a:off x="594360" y="6501384"/>
            <a:ext cx="5486400" cy="14630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60" spc="110">
                <a:solidFill>
                  <a:srgbClr val="0D1117"/>
                </a:solidFill>
                <a:latin typeface="Arial"/>
                <a:ea typeface="Arial"/>
                <a:cs typeface="Arial"/>
              </a:rPr>
              <a:t>CLAWBIO  /  TRUSTWORTHY AGENTIC GENOMICS</a:t>
            </a:r>
            <a:endParaRPr sz="860"/>
          </a:p>
        </p:txBody>
      </p:sp>
      <p:sp>
        <p:nvSpPr>
          <p:cNvPr id="4" name="Text 2">
            <a:extLst xmlns:a="http://schemas.openxmlformats.org/drawingml/2006/main">
              <a:ext uri="{FF2B5EF4-FFF2-40B4-BE49-F238E27FC236}">
                <a16:creationId xmlns:a16="http://schemas.microsoft.com/office/drawing/2014/main" id="{71F29BE7-BEBB-45FE-9FB5-E0A863ECBA6F}"/>
              </a:ext>
            </a:extLst>
          </p:cNvPr>
          <p:cNvSpPr>
            <a:spLocks xmlns:a="http://schemas.openxmlformats.org/drawingml/2006/main" noGrp="1"/>
          </p:cNvSpPr>
          <p:nvPr/>
        </p:nvSpPr>
        <p:spPr>
          <a:xfrm xmlns:a="http://schemas.openxmlformats.org/drawingml/2006/main">
            <a:off x="11109960" y="6492240"/>
            <a:ext cx="475488"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0D1117"/>
                </a:solidFill>
                <a:latin typeface="Arial"/>
                <a:ea typeface="Arial"/>
                <a:cs typeface="Arial"/>
              </a:rPr>
              <a:t>04</a:t>
            </a:r>
            <a:endParaRPr sz="900"/>
          </a:p>
        </p:txBody>
      </p:sp>
      <p:sp>
        <p:nvSpPr>
          <p:cNvPr id="5" name="Text 3">
            <a:extLst xmlns:a="http://schemas.openxmlformats.org/drawingml/2006/main">
              <a:ext uri="{FF2B5EF4-FFF2-40B4-BE49-F238E27FC236}">
                <a16:creationId xmlns:a16="http://schemas.microsoft.com/office/drawing/2014/main" id="{575B34F0-1D96-4E93-AD97-087E005A5699}"/>
              </a:ext>
            </a:extLst>
          </p:cNvPr>
          <p:cNvSpPr>
            <a:spLocks xmlns:a="http://schemas.openxmlformats.org/drawingml/2006/main" noGrp="1"/>
          </p:cNvSpPr>
          <p:nvPr/>
        </p:nvSpPr>
        <p:spPr>
          <a:xfrm xmlns:a="http://schemas.openxmlformats.org/drawingml/2006/main">
            <a:off x="594360" y="429768"/>
            <a:ext cx="10607040"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240">
                <a:solidFill>
                  <a:srgbClr val="0D1117"/>
                </a:solidFill>
                <a:latin typeface="Arial"/>
                <a:ea typeface="Arial"/>
                <a:cs typeface="Arial"/>
              </a:rPr>
              <a:t>THE TOOL WE WILL USE</a:t>
            </a:r>
            <a:endParaRPr sz="1050"/>
          </a:p>
        </p:txBody>
      </p:sp>
      <p:sp>
        <p:nvSpPr>
          <p:cNvPr id="6" name="Text 4">
            <a:extLst xmlns:a="http://schemas.openxmlformats.org/drawingml/2006/main">
              <a:ext uri="{FF2B5EF4-FFF2-40B4-BE49-F238E27FC236}">
                <a16:creationId xmlns:a16="http://schemas.microsoft.com/office/drawing/2014/main" id="{6BB07D33-AD73-4424-89E4-76D36A35DD00}"/>
              </a:ext>
            </a:extLst>
          </p:cNvPr>
          <p:cNvSpPr>
            <a:spLocks xmlns:a="http://schemas.openxmlformats.org/drawingml/2006/main" noGrp="1"/>
          </p:cNvSpPr>
          <p:nvPr/>
        </p:nvSpPr>
        <p:spPr>
          <a:xfrm xmlns:a="http://schemas.openxmlformats.org/drawingml/2006/main">
            <a:off x="594360" y="1207008"/>
            <a:ext cx="7863840" cy="135331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100" b="1">
                <a:solidFill>
                  <a:srgbClr val="0D1117"/>
                </a:solidFill>
                <a:latin typeface="Arial"/>
                <a:ea typeface="Arial"/>
                <a:cs typeface="Arial"/>
              </a:rPr>
              <a:t>ClawBio</a:t>
            </a:r>
            <a:endParaRPr sz="9100"/>
          </a:p>
        </p:txBody>
      </p:sp>
      <p:sp>
        <p:nvSpPr>
          <p:cNvPr id="7" name="Text 5">
            <a:extLst xmlns:a="http://schemas.openxmlformats.org/drawingml/2006/main">
              <a:ext uri="{FF2B5EF4-FFF2-40B4-BE49-F238E27FC236}">
                <a16:creationId xmlns:a16="http://schemas.microsoft.com/office/drawing/2014/main" id="{B3F2FD3D-52A9-46D7-87CE-530B5725209E}"/>
              </a:ext>
            </a:extLst>
          </p:cNvPr>
          <p:cNvSpPr>
            <a:spLocks xmlns:a="http://schemas.openxmlformats.org/drawingml/2006/main" noGrp="1"/>
          </p:cNvSpPr>
          <p:nvPr/>
        </p:nvSpPr>
        <p:spPr>
          <a:xfrm xmlns:a="http://schemas.openxmlformats.org/drawingml/2006/main">
            <a:off x="658368" y="2752344"/>
            <a:ext cx="8229600"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800">
                <a:solidFill>
                  <a:srgbClr val="0D1117"/>
                </a:solidFill>
                <a:latin typeface="Arial"/>
                <a:ea typeface="Arial"/>
                <a:cs typeface="Arial"/>
              </a:rPr>
              <a:t>A skill library for agentic biology</a:t>
            </a:r>
            <a:endParaRPr sz="2800"/>
          </a:p>
        </p:txBody>
      </p:sp>
      <p:sp>
        <p:nvSpPr>
          <p:cNvPr id="8" name="Text 6">
            <a:extLst xmlns:a="http://schemas.openxmlformats.org/drawingml/2006/main">
              <a:ext uri="{FF2B5EF4-FFF2-40B4-BE49-F238E27FC236}">
                <a16:creationId xmlns:a16="http://schemas.microsoft.com/office/drawing/2014/main" id="{13884D77-BF80-4607-8246-490523DEDED8}"/>
              </a:ext>
            </a:extLst>
          </p:cNvPr>
          <p:cNvSpPr>
            <a:spLocks xmlns:a="http://schemas.openxmlformats.org/drawingml/2006/main" noGrp="1"/>
          </p:cNvSpPr>
          <p:nvPr/>
        </p:nvSpPr>
        <p:spPr>
          <a:xfrm xmlns:a="http://schemas.openxmlformats.org/drawingml/2006/main">
            <a:off x="658368" y="4133088"/>
            <a:ext cx="6400800" cy="1307592"/>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3000">
                <a:solidFill>
                  <a:srgbClr val="0D1117"/>
                </a:solidFill>
                <a:latin typeface="Arial"/>
                <a:ea typeface="Arial"/>
                <a:cs typeface="Arial"/>
              </a:rPr>
              <a:t>Agents reason.</a:t>
            </a:r>
            <a:endParaRPr sz="3000"/>
          </a:p>
          <a:p xmlns:a="http://schemas.openxmlformats.org/drawingml/2006/main">
            <a:pPr marL="0" indent="0">
              <a:buNone/>
            </a:pPr>
            <a:r>
              <a:rPr sz="3000">
                <a:solidFill>
                  <a:srgbClr val="0D1117"/>
                </a:solidFill>
                <a:latin typeface="Arial"/>
                <a:ea typeface="Arial"/>
                <a:cs typeface="Arial"/>
              </a:rPr>
              <a:t>Skills constrain.</a:t>
            </a:r>
            <a:endParaRPr sz="3000"/>
          </a:p>
          <a:p xmlns:a="http://schemas.openxmlformats.org/drawingml/2006/main">
            <a:pPr marL="0" indent="0">
              <a:buNone/>
            </a:pPr>
            <a:r>
              <a:rPr sz="3000">
                <a:solidFill>
                  <a:srgbClr val="0D1117"/>
                </a:solidFill>
                <a:latin typeface="Arial"/>
                <a:ea typeface="Arial"/>
                <a:cs typeface="Arial"/>
              </a:rPr>
              <a:t>Tools compute.</a:t>
            </a:r>
            <a:endParaRPr sz="3000"/>
          </a:p>
        </p:txBody>
      </p:sp>
      <p:sp>
        <p:nvSpPr>
          <p:cNvPr id="9" name="Shape 7">
            <a:extLst xmlns:a="http://schemas.openxmlformats.org/drawingml/2006/main">
              <a:ext uri="{FF2B5EF4-FFF2-40B4-BE49-F238E27FC236}">
                <a16:creationId xmlns:a16="http://schemas.microsoft.com/office/drawing/2014/main" id="{23543FF7-22BB-4CDE-803D-7D980ADDC991}"/>
              </a:ext>
            </a:extLst>
          </p:cNvPr>
          <p:cNvSpPr>
            <a:spLocks xmlns:a="http://schemas.openxmlformats.org/drawingml/2006/main" noGrp="1"/>
          </p:cNvSpPr>
          <p:nvPr/>
        </p:nvSpPr>
        <p:spPr>
          <a:xfrm xmlns:a="http://schemas.openxmlformats.org/drawingml/2006/main">
            <a:off x="8229600" y="1197864"/>
            <a:ext cx="1289304" cy="1426464"/>
          </a:xfrm>
          <a:prstGeom xmlns:a="http://schemas.openxmlformats.org/drawingml/2006/main" prst="rect">
            <a:avLst/>
          </a:prstGeom>
          <a:solidFill xmlns:a="http://schemas.openxmlformats.org/drawingml/2006/main">
            <a:srgbClr val="3FB950"/>
          </a:solidFill>
          <a:ln xmlns:a="http://schemas.openxmlformats.org/drawingml/2006/main" w="127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0" name="Shape 8">
            <a:extLst xmlns:a="http://schemas.openxmlformats.org/drawingml/2006/main">
              <a:ext uri="{FF2B5EF4-FFF2-40B4-BE49-F238E27FC236}">
                <a16:creationId xmlns:a16="http://schemas.microsoft.com/office/drawing/2014/main" id="{DEEC3BAC-D43D-41A8-8F98-76C68EC6866B}"/>
              </a:ext>
            </a:extLst>
          </p:cNvPr>
          <p:cNvSpPr>
            <a:spLocks xmlns:a="http://schemas.openxmlformats.org/drawingml/2006/main" noGrp="1"/>
          </p:cNvSpPr>
          <p:nvPr/>
        </p:nvSpPr>
        <p:spPr>
          <a:xfrm xmlns:a="http://schemas.openxmlformats.org/drawingml/2006/main">
            <a:off x="8609259" y="1723644"/>
            <a:ext cx="31547" cy="84696"/>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1" name="Shape 9">
            <a:extLst xmlns:a="http://schemas.openxmlformats.org/drawingml/2006/main">
              <a:ext uri="{FF2B5EF4-FFF2-40B4-BE49-F238E27FC236}">
                <a16:creationId xmlns:a16="http://schemas.microsoft.com/office/drawing/2014/main" id="{8DBC2ACE-66C3-4E8F-9D0F-F3124C761C7F}"/>
              </a:ext>
            </a:extLst>
          </p:cNvPr>
          <p:cNvSpPr>
            <a:spLocks xmlns:a="http://schemas.openxmlformats.org/drawingml/2006/main" noGrp="1"/>
          </p:cNvSpPr>
          <p:nvPr/>
        </p:nvSpPr>
        <p:spPr>
          <a:xfrm xmlns:a="http://schemas.openxmlformats.org/drawingml/2006/main">
            <a:off x="8609259" y="1723644"/>
            <a:ext cx="50475" cy="94640"/>
          </a:xfrm>
          <a:prstGeom xmlns:a="http://schemas.openxmlformats.org/drawingml/2006/main" prst="line">
            <a:avLst/>
          </a:prstGeom>
          <a:noFill xmlns:a="http://schemas.openxmlformats.org/drawingml/2006/main"/>
          <a:ln xmlns:a="http://schemas.openxmlformats.org/drawingml/2006/main" w="1651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Shape 10">
            <a:extLst xmlns:a="http://schemas.openxmlformats.org/drawingml/2006/main">
              <a:ext uri="{FF2B5EF4-FFF2-40B4-BE49-F238E27FC236}">
                <a16:creationId xmlns:a16="http://schemas.microsoft.com/office/drawing/2014/main" id="{8839885A-23E9-4299-B8E3-745A59A8D5AF}"/>
              </a:ext>
            </a:extLst>
          </p:cNvPr>
          <p:cNvSpPr>
            <a:spLocks xmlns:a="http://schemas.openxmlformats.org/drawingml/2006/main" noGrp="1"/>
          </p:cNvSpPr>
          <p:nvPr/>
        </p:nvSpPr>
        <p:spPr>
          <a:xfrm xmlns:a="http://schemas.openxmlformats.org/drawingml/2006/main">
            <a:off x="8640806" y="1808340"/>
            <a:ext cx="31547" cy="63960"/>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3" name="Shape 11">
            <a:extLst xmlns:a="http://schemas.openxmlformats.org/drawingml/2006/main">
              <a:ext uri="{FF2B5EF4-FFF2-40B4-BE49-F238E27FC236}">
                <a16:creationId xmlns:a16="http://schemas.microsoft.com/office/drawing/2014/main" id="{C8E425BC-78E7-4DA6-80AF-0252716D7510}"/>
              </a:ext>
            </a:extLst>
          </p:cNvPr>
          <p:cNvSpPr>
            <a:spLocks xmlns:a="http://schemas.openxmlformats.org/drawingml/2006/main" noGrp="1"/>
          </p:cNvSpPr>
          <p:nvPr/>
        </p:nvSpPr>
        <p:spPr>
          <a:xfrm xmlns:a="http://schemas.openxmlformats.org/drawingml/2006/main">
            <a:off x="8672352" y="1872300"/>
            <a:ext cx="31547" cy="27564"/>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4" name="Shape 12">
            <a:extLst xmlns:a="http://schemas.openxmlformats.org/drawingml/2006/main">
              <a:ext uri="{FF2B5EF4-FFF2-40B4-BE49-F238E27FC236}">
                <a16:creationId xmlns:a16="http://schemas.microsoft.com/office/drawing/2014/main" id="{F238A28B-DC79-44E6-9A28-83B6287C214F}"/>
              </a:ext>
            </a:extLst>
          </p:cNvPr>
          <p:cNvSpPr>
            <a:spLocks xmlns:a="http://schemas.openxmlformats.org/drawingml/2006/main" noGrp="1"/>
          </p:cNvSpPr>
          <p:nvPr/>
        </p:nvSpPr>
        <p:spPr>
          <a:xfrm xmlns:a="http://schemas.openxmlformats.org/drawingml/2006/main" flipV="1">
            <a:off x="8703899" y="1884282"/>
            <a:ext cx="31547" cy="15581"/>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5" name="Shape 13">
            <a:extLst xmlns:a="http://schemas.openxmlformats.org/drawingml/2006/main">
              <a:ext uri="{FF2B5EF4-FFF2-40B4-BE49-F238E27FC236}">
                <a16:creationId xmlns:a16="http://schemas.microsoft.com/office/drawing/2014/main" id="{3B825CD5-F24D-41E2-8CA0-BA7080C21EC5}"/>
              </a:ext>
            </a:extLst>
          </p:cNvPr>
          <p:cNvSpPr>
            <a:spLocks xmlns:a="http://schemas.openxmlformats.org/drawingml/2006/main" noGrp="1"/>
          </p:cNvSpPr>
          <p:nvPr/>
        </p:nvSpPr>
        <p:spPr>
          <a:xfrm xmlns:a="http://schemas.openxmlformats.org/drawingml/2006/main">
            <a:off x="8703899" y="1899864"/>
            <a:ext cx="50475" cy="94640"/>
          </a:xfrm>
          <a:prstGeom xmlns:a="http://schemas.openxmlformats.org/drawingml/2006/main" prst="line">
            <a:avLst/>
          </a:prstGeom>
          <a:noFill xmlns:a="http://schemas.openxmlformats.org/drawingml/2006/main"/>
          <a:ln xmlns:a="http://schemas.openxmlformats.org/drawingml/2006/main" w="1651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Shape 14">
            <a:extLst xmlns:a="http://schemas.openxmlformats.org/drawingml/2006/main">
              <a:ext uri="{FF2B5EF4-FFF2-40B4-BE49-F238E27FC236}">
                <a16:creationId xmlns:a16="http://schemas.microsoft.com/office/drawing/2014/main" id="{C06DEA1E-6AE7-4EC6-9426-031FFEE5815B}"/>
              </a:ext>
            </a:extLst>
          </p:cNvPr>
          <p:cNvSpPr>
            <a:spLocks xmlns:a="http://schemas.openxmlformats.org/drawingml/2006/main" noGrp="1"/>
          </p:cNvSpPr>
          <p:nvPr/>
        </p:nvSpPr>
        <p:spPr>
          <a:xfrm xmlns:a="http://schemas.openxmlformats.org/drawingml/2006/main" flipV="1">
            <a:off x="8735446" y="1829371"/>
            <a:ext cx="31547" cy="54911"/>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7" name="Shape 15">
            <a:extLst xmlns:a="http://schemas.openxmlformats.org/drawingml/2006/main">
              <a:ext uri="{FF2B5EF4-FFF2-40B4-BE49-F238E27FC236}">
                <a16:creationId xmlns:a16="http://schemas.microsoft.com/office/drawing/2014/main" id="{53867C03-E477-4A44-A10D-93166560E6E8}"/>
              </a:ext>
            </a:extLst>
          </p:cNvPr>
          <p:cNvSpPr>
            <a:spLocks xmlns:a="http://schemas.openxmlformats.org/drawingml/2006/main" noGrp="1"/>
          </p:cNvSpPr>
          <p:nvPr/>
        </p:nvSpPr>
        <p:spPr>
          <a:xfrm xmlns:a="http://schemas.openxmlformats.org/drawingml/2006/main" flipV="1">
            <a:off x="8766993" y="1748575"/>
            <a:ext cx="31547" cy="80797"/>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Shape 16">
            <a:extLst xmlns:a="http://schemas.openxmlformats.org/drawingml/2006/main">
              <a:ext uri="{FF2B5EF4-FFF2-40B4-BE49-F238E27FC236}">
                <a16:creationId xmlns:a16="http://schemas.microsoft.com/office/drawing/2014/main" id="{501BA0DC-FCAE-43A6-BF29-6F11FDCEE9AC}"/>
              </a:ext>
            </a:extLst>
          </p:cNvPr>
          <p:cNvSpPr>
            <a:spLocks xmlns:a="http://schemas.openxmlformats.org/drawingml/2006/main" noGrp="1"/>
          </p:cNvSpPr>
          <p:nvPr/>
        </p:nvSpPr>
        <p:spPr>
          <a:xfrm xmlns:a="http://schemas.openxmlformats.org/drawingml/2006/main" flipV="1">
            <a:off x="8798540" y="1661674"/>
            <a:ext cx="31547" cy="86901"/>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9" name="Shape 17">
            <a:extLst xmlns:a="http://schemas.openxmlformats.org/drawingml/2006/main">
              <a:ext uri="{FF2B5EF4-FFF2-40B4-BE49-F238E27FC236}">
                <a16:creationId xmlns:a16="http://schemas.microsoft.com/office/drawing/2014/main" id="{B7BEDAA0-9F8F-4032-85E7-66929751C545}"/>
              </a:ext>
            </a:extLst>
          </p:cNvPr>
          <p:cNvSpPr>
            <a:spLocks xmlns:a="http://schemas.openxmlformats.org/drawingml/2006/main" noGrp="1"/>
          </p:cNvSpPr>
          <p:nvPr/>
        </p:nvSpPr>
        <p:spPr>
          <a:xfrm xmlns:a="http://schemas.openxmlformats.org/drawingml/2006/main">
            <a:off x="8798540" y="1748575"/>
            <a:ext cx="50475" cy="94640"/>
          </a:xfrm>
          <a:prstGeom xmlns:a="http://schemas.openxmlformats.org/drawingml/2006/main" prst="line">
            <a:avLst/>
          </a:prstGeom>
          <a:noFill xmlns:a="http://schemas.openxmlformats.org/drawingml/2006/main"/>
          <a:ln xmlns:a="http://schemas.openxmlformats.org/drawingml/2006/main" w="1651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Shape 18">
            <a:extLst xmlns:a="http://schemas.openxmlformats.org/drawingml/2006/main">
              <a:ext uri="{FF2B5EF4-FFF2-40B4-BE49-F238E27FC236}">
                <a16:creationId xmlns:a16="http://schemas.microsoft.com/office/drawing/2014/main" id="{91402D76-07B0-485F-A527-52625605F983}"/>
              </a:ext>
            </a:extLst>
          </p:cNvPr>
          <p:cNvSpPr>
            <a:spLocks xmlns:a="http://schemas.openxmlformats.org/drawingml/2006/main" noGrp="1"/>
          </p:cNvSpPr>
          <p:nvPr/>
        </p:nvSpPr>
        <p:spPr>
          <a:xfrm xmlns:a="http://schemas.openxmlformats.org/drawingml/2006/main" flipV="1">
            <a:off x="8830086" y="1589946"/>
            <a:ext cx="31547" cy="71728"/>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21" name="Shape 19">
            <a:extLst xmlns:a="http://schemas.openxmlformats.org/drawingml/2006/main">
              <a:ext uri="{FF2B5EF4-FFF2-40B4-BE49-F238E27FC236}">
                <a16:creationId xmlns:a16="http://schemas.microsoft.com/office/drawing/2014/main" id="{6712E9A6-3C31-4EFF-9EC1-3C7ECC69F1BB}"/>
              </a:ext>
            </a:extLst>
          </p:cNvPr>
          <p:cNvSpPr>
            <a:spLocks xmlns:a="http://schemas.openxmlformats.org/drawingml/2006/main" noGrp="1"/>
          </p:cNvSpPr>
          <p:nvPr/>
        </p:nvSpPr>
        <p:spPr>
          <a:xfrm xmlns:a="http://schemas.openxmlformats.org/drawingml/2006/main" flipV="1">
            <a:off x="8861633" y="1550951"/>
            <a:ext cx="31547" cy="38994"/>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22" name="Shape 20">
            <a:extLst xmlns:a="http://schemas.openxmlformats.org/drawingml/2006/main">
              <a:ext uri="{FF2B5EF4-FFF2-40B4-BE49-F238E27FC236}">
                <a16:creationId xmlns:a16="http://schemas.microsoft.com/office/drawing/2014/main" id="{5308B9EF-A5E0-49E0-9E66-DD782987DD97}"/>
              </a:ext>
            </a:extLst>
          </p:cNvPr>
          <p:cNvSpPr>
            <a:spLocks xmlns:a="http://schemas.openxmlformats.org/drawingml/2006/main" noGrp="1"/>
          </p:cNvSpPr>
          <p:nvPr/>
        </p:nvSpPr>
        <p:spPr>
          <a:xfrm xmlns:a="http://schemas.openxmlformats.org/drawingml/2006/main">
            <a:off x="8893180" y="1550951"/>
            <a:ext cx="31547" cy="3287"/>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23" name="Shape 21">
            <a:extLst xmlns:a="http://schemas.openxmlformats.org/drawingml/2006/main">
              <a:ext uri="{FF2B5EF4-FFF2-40B4-BE49-F238E27FC236}">
                <a16:creationId xmlns:a16="http://schemas.microsoft.com/office/drawing/2014/main" id="{16439316-853D-4A53-A3BC-6E3DD9F42998}"/>
              </a:ext>
            </a:extLst>
          </p:cNvPr>
          <p:cNvSpPr>
            <a:spLocks xmlns:a="http://schemas.openxmlformats.org/drawingml/2006/main" noGrp="1"/>
          </p:cNvSpPr>
          <p:nvPr/>
        </p:nvSpPr>
        <p:spPr>
          <a:xfrm xmlns:a="http://schemas.openxmlformats.org/drawingml/2006/main">
            <a:off x="8893180" y="1550951"/>
            <a:ext cx="50475" cy="94640"/>
          </a:xfrm>
          <a:prstGeom xmlns:a="http://schemas.openxmlformats.org/drawingml/2006/main" prst="line">
            <a:avLst/>
          </a:prstGeom>
          <a:noFill xmlns:a="http://schemas.openxmlformats.org/drawingml/2006/main"/>
          <a:ln xmlns:a="http://schemas.openxmlformats.org/drawingml/2006/main" w="1651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Shape 22">
            <a:extLst xmlns:a="http://schemas.openxmlformats.org/drawingml/2006/main">
              <a:ext uri="{FF2B5EF4-FFF2-40B4-BE49-F238E27FC236}">
                <a16:creationId xmlns:a16="http://schemas.microsoft.com/office/drawing/2014/main" id="{CB1FE3E3-48B0-48C9-9EE4-9D0064CC3AE0}"/>
              </a:ext>
            </a:extLst>
          </p:cNvPr>
          <p:cNvSpPr>
            <a:spLocks xmlns:a="http://schemas.openxmlformats.org/drawingml/2006/main" noGrp="1"/>
          </p:cNvSpPr>
          <p:nvPr/>
        </p:nvSpPr>
        <p:spPr>
          <a:xfrm xmlns:a="http://schemas.openxmlformats.org/drawingml/2006/main">
            <a:off x="8924727" y="1554238"/>
            <a:ext cx="31547" cy="44763"/>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25" name="Shape 23">
            <a:extLst xmlns:a="http://schemas.openxmlformats.org/drawingml/2006/main">
              <a:ext uri="{FF2B5EF4-FFF2-40B4-BE49-F238E27FC236}">
                <a16:creationId xmlns:a16="http://schemas.microsoft.com/office/drawing/2014/main" id="{7DA66F84-880A-4EDC-928F-B79F503C769E}"/>
              </a:ext>
            </a:extLst>
          </p:cNvPr>
          <p:cNvSpPr>
            <a:spLocks xmlns:a="http://schemas.openxmlformats.org/drawingml/2006/main" noGrp="1"/>
          </p:cNvSpPr>
          <p:nvPr/>
        </p:nvSpPr>
        <p:spPr>
          <a:xfrm xmlns:a="http://schemas.openxmlformats.org/drawingml/2006/main">
            <a:off x="8956274" y="1599002"/>
            <a:ext cx="31547" cy="75280"/>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26" name="Shape 24">
            <a:extLst xmlns:a="http://schemas.openxmlformats.org/drawingml/2006/main">
              <a:ext uri="{FF2B5EF4-FFF2-40B4-BE49-F238E27FC236}">
                <a16:creationId xmlns:a16="http://schemas.microsoft.com/office/drawing/2014/main" id="{574401CA-F322-40BE-88C4-2F5688D2CAED}"/>
              </a:ext>
            </a:extLst>
          </p:cNvPr>
          <p:cNvSpPr>
            <a:spLocks xmlns:a="http://schemas.openxmlformats.org/drawingml/2006/main" noGrp="1"/>
          </p:cNvSpPr>
          <p:nvPr/>
        </p:nvSpPr>
        <p:spPr>
          <a:xfrm xmlns:a="http://schemas.openxmlformats.org/drawingml/2006/main">
            <a:off x="8987820" y="1674282"/>
            <a:ext cx="31547" cy="87366"/>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27" name="Shape 25">
            <a:extLst xmlns:a="http://schemas.openxmlformats.org/drawingml/2006/main">
              <a:ext uri="{FF2B5EF4-FFF2-40B4-BE49-F238E27FC236}">
                <a16:creationId xmlns:a16="http://schemas.microsoft.com/office/drawing/2014/main" id="{B3E7D782-1D2C-4DA4-9880-89CF18D8B988}"/>
              </a:ext>
            </a:extLst>
          </p:cNvPr>
          <p:cNvSpPr>
            <a:spLocks xmlns:a="http://schemas.openxmlformats.org/drawingml/2006/main" noGrp="1"/>
          </p:cNvSpPr>
          <p:nvPr/>
        </p:nvSpPr>
        <p:spPr>
          <a:xfrm xmlns:a="http://schemas.openxmlformats.org/drawingml/2006/main">
            <a:off x="8987820" y="1674282"/>
            <a:ext cx="50475" cy="94640"/>
          </a:xfrm>
          <a:prstGeom xmlns:a="http://schemas.openxmlformats.org/drawingml/2006/main" prst="line">
            <a:avLst/>
          </a:prstGeom>
          <a:noFill xmlns:a="http://schemas.openxmlformats.org/drawingml/2006/main"/>
          <a:ln xmlns:a="http://schemas.openxmlformats.org/drawingml/2006/main" w="1651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28" name="Shape 26">
            <a:extLst xmlns:a="http://schemas.openxmlformats.org/drawingml/2006/main">
              <a:ext uri="{FF2B5EF4-FFF2-40B4-BE49-F238E27FC236}">
                <a16:creationId xmlns:a16="http://schemas.microsoft.com/office/drawing/2014/main" id="{38FABE45-E203-4996-921A-19E84AC63C1C}"/>
              </a:ext>
            </a:extLst>
          </p:cNvPr>
          <p:cNvSpPr>
            <a:spLocks xmlns:a="http://schemas.openxmlformats.org/drawingml/2006/main" noGrp="1"/>
          </p:cNvSpPr>
          <p:nvPr/>
        </p:nvSpPr>
        <p:spPr>
          <a:xfrm xmlns:a="http://schemas.openxmlformats.org/drawingml/2006/main">
            <a:off x="9019367" y="1761648"/>
            <a:ext cx="31547" cy="78061"/>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29" name="Shape 27">
            <a:extLst xmlns:a="http://schemas.openxmlformats.org/drawingml/2006/main">
              <a:ext uri="{FF2B5EF4-FFF2-40B4-BE49-F238E27FC236}">
                <a16:creationId xmlns:a16="http://schemas.microsoft.com/office/drawing/2014/main" id="{412602E3-B9BB-4D11-94DC-FECEC6B80418}"/>
              </a:ext>
            </a:extLst>
          </p:cNvPr>
          <p:cNvSpPr>
            <a:spLocks xmlns:a="http://schemas.openxmlformats.org/drawingml/2006/main" noGrp="1"/>
          </p:cNvSpPr>
          <p:nvPr/>
        </p:nvSpPr>
        <p:spPr>
          <a:xfrm xmlns:a="http://schemas.openxmlformats.org/drawingml/2006/main">
            <a:off x="9050914" y="1839709"/>
            <a:ext cx="31547" cy="49644"/>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30" name="Shape 28">
            <a:extLst xmlns:a="http://schemas.openxmlformats.org/drawingml/2006/main">
              <a:ext uri="{FF2B5EF4-FFF2-40B4-BE49-F238E27FC236}">
                <a16:creationId xmlns:a16="http://schemas.microsoft.com/office/drawing/2014/main" id="{9AA0115B-CD50-456E-A536-C4347B251D83}"/>
              </a:ext>
            </a:extLst>
          </p:cNvPr>
          <p:cNvSpPr>
            <a:spLocks xmlns:a="http://schemas.openxmlformats.org/drawingml/2006/main" noGrp="1"/>
          </p:cNvSpPr>
          <p:nvPr/>
        </p:nvSpPr>
        <p:spPr>
          <a:xfrm xmlns:a="http://schemas.openxmlformats.org/drawingml/2006/main">
            <a:off x="9082461" y="1889353"/>
            <a:ext cx="31547" cy="9073"/>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31" name="Shape 29">
            <a:extLst xmlns:a="http://schemas.openxmlformats.org/drawingml/2006/main">
              <a:ext uri="{FF2B5EF4-FFF2-40B4-BE49-F238E27FC236}">
                <a16:creationId xmlns:a16="http://schemas.microsoft.com/office/drawing/2014/main" id="{2730DCF6-4BEC-4CC8-8069-DAE2408611C3}"/>
              </a:ext>
            </a:extLst>
          </p:cNvPr>
          <p:cNvSpPr>
            <a:spLocks xmlns:a="http://schemas.openxmlformats.org/drawingml/2006/main" noGrp="1"/>
          </p:cNvSpPr>
          <p:nvPr/>
        </p:nvSpPr>
        <p:spPr>
          <a:xfrm xmlns:a="http://schemas.openxmlformats.org/drawingml/2006/main">
            <a:off x="9082461" y="1889353"/>
            <a:ext cx="50475" cy="94640"/>
          </a:xfrm>
          <a:prstGeom xmlns:a="http://schemas.openxmlformats.org/drawingml/2006/main" prst="line">
            <a:avLst/>
          </a:prstGeom>
          <a:noFill xmlns:a="http://schemas.openxmlformats.org/drawingml/2006/main"/>
          <a:ln xmlns:a="http://schemas.openxmlformats.org/drawingml/2006/main" w="1651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32" name="Text 30">
            <a:extLst xmlns:a="http://schemas.openxmlformats.org/drawingml/2006/main">
              <a:ext uri="{FF2B5EF4-FFF2-40B4-BE49-F238E27FC236}">
                <a16:creationId xmlns:a16="http://schemas.microsoft.com/office/drawing/2014/main" id="{8299DA3E-12CA-4D08-8673-C774B27763D0}"/>
              </a:ext>
            </a:extLst>
          </p:cNvPr>
          <p:cNvSpPr>
            <a:spLocks xmlns:a="http://schemas.openxmlformats.org/drawingml/2006/main" noGrp="1"/>
          </p:cNvSpPr>
          <p:nvPr/>
        </p:nvSpPr>
        <p:spPr>
          <a:xfrm xmlns:a="http://schemas.openxmlformats.org/drawingml/2006/main">
            <a:off x="8229600" y="2185416"/>
            <a:ext cx="1289304"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rgbClr val="0D1117"/>
                </a:solidFill>
                <a:latin typeface="Arial"/>
                <a:ea typeface="Arial"/>
                <a:cs typeface="Arial"/>
              </a:rPr>
              <a:t>RNA</a:t>
            </a:r>
            <a:endParaRPr sz="1400"/>
          </a:p>
        </p:txBody>
      </p:sp>
      <p:sp>
        <p:nvSpPr>
          <p:cNvPr id="33" name="Shape 31">
            <a:extLst xmlns:a="http://schemas.openxmlformats.org/drawingml/2006/main">
              <a:ext uri="{FF2B5EF4-FFF2-40B4-BE49-F238E27FC236}">
                <a16:creationId xmlns:a16="http://schemas.microsoft.com/office/drawing/2014/main" id="{F348D447-6D7B-4B18-9C44-66C93C461940}"/>
              </a:ext>
            </a:extLst>
          </p:cNvPr>
          <p:cNvSpPr>
            <a:spLocks xmlns:a="http://schemas.openxmlformats.org/drawingml/2006/main" noGrp="1"/>
          </p:cNvSpPr>
          <p:nvPr/>
        </p:nvSpPr>
        <p:spPr>
          <a:xfrm xmlns:a="http://schemas.openxmlformats.org/drawingml/2006/main">
            <a:off x="9976104" y="2148840"/>
            <a:ext cx="1289304" cy="1426464"/>
          </a:xfrm>
          <a:prstGeom xmlns:a="http://schemas.openxmlformats.org/drawingml/2006/main" prst="rect">
            <a:avLst/>
          </a:prstGeom>
          <a:solidFill xmlns:a="http://schemas.openxmlformats.org/drawingml/2006/main">
            <a:srgbClr val="3FB950"/>
          </a:solidFill>
          <a:ln xmlns:a="http://schemas.openxmlformats.org/drawingml/2006/main" w="127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34" name="Shape 32">
            <a:extLst xmlns:a="http://schemas.openxmlformats.org/drawingml/2006/main">
              <a:ext uri="{FF2B5EF4-FFF2-40B4-BE49-F238E27FC236}">
                <a16:creationId xmlns:a16="http://schemas.microsoft.com/office/drawing/2014/main" id="{87759D97-C0AC-4948-9A15-88710F6B2D61}"/>
              </a:ext>
            </a:extLst>
          </p:cNvPr>
          <p:cNvSpPr>
            <a:spLocks xmlns:a="http://schemas.openxmlformats.org/drawingml/2006/main" noGrp="1"/>
          </p:cNvSpPr>
          <p:nvPr/>
        </p:nvSpPr>
        <p:spPr>
          <a:xfrm xmlns:a="http://schemas.openxmlformats.org/drawingml/2006/main">
            <a:off x="10620756" y="2378080"/>
            <a:ext cx="45601"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35" name="Shape 33">
            <a:extLst xmlns:a="http://schemas.openxmlformats.org/drawingml/2006/main">
              <a:ext uri="{FF2B5EF4-FFF2-40B4-BE49-F238E27FC236}">
                <a16:creationId xmlns:a16="http://schemas.microsoft.com/office/drawing/2014/main" id="{B48412C1-C43D-49ED-9357-357714E9745B}"/>
              </a:ext>
            </a:extLst>
          </p:cNvPr>
          <p:cNvSpPr>
            <a:spLocks xmlns:a="http://schemas.openxmlformats.org/drawingml/2006/main" noGrp="1"/>
          </p:cNvSpPr>
          <p:nvPr/>
        </p:nvSpPr>
        <p:spPr>
          <a:xfrm xmlns:a="http://schemas.openxmlformats.org/drawingml/2006/main" flipV="1">
            <a:off x="10575155" y="2378080"/>
            <a:ext cx="45601"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36" name="Shape 34">
            <a:extLst xmlns:a="http://schemas.openxmlformats.org/drawingml/2006/main">
              <a:ext uri="{FF2B5EF4-FFF2-40B4-BE49-F238E27FC236}">
                <a16:creationId xmlns:a16="http://schemas.microsoft.com/office/drawing/2014/main" id="{8576457D-1916-4197-9A1A-913A25FDD1C7}"/>
              </a:ext>
            </a:extLst>
          </p:cNvPr>
          <p:cNvSpPr>
            <a:spLocks xmlns:a="http://schemas.openxmlformats.org/drawingml/2006/main" noGrp="1"/>
          </p:cNvSpPr>
          <p:nvPr/>
        </p:nvSpPr>
        <p:spPr>
          <a:xfrm xmlns:a="http://schemas.openxmlformats.org/drawingml/2006/main">
            <a:off x="10620756" y="2378080"/>
            <a:ext cx="914" cy="914"/>
          </a:xfrm>
          <a:prstGeom xmlns:a="http://schemas.openxmlformats.org/drawingml/2006/main" prst="line">
            <a:avLst/>
          </a:prstGeom>
          <a:noFill xmlns:a="http://schemas.openxmlformats.org/drawingml/2006/main"/>
          <a:ln xmlns:a="http://schemas.openxmlformats.org/drawingml/2006/main" w="1524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37" name="Shape 35">
            <a:extLst xmlns:a="http://schemas.openxmlformats.org/drawingml/2006/main">
              <a:ext uri="{FF2B5EF4-FFF2-40B4-BE49-F238E27FC236}">
                <a16:creationId xmlns:a16="http://schemas.microsoft.com/office/drawing/2014/main" id="{A283EB4D-23BC-452A-A188-DCD0A329189B}"/>
              </a:ext>
            </a:extLst>
          </p:cNvPr>
          <p:cNvSpPr>
            <a:spLocks xmlns:a="http://schemas.openxmlformats.org/drawingml/2006/main" noGrp="1"/>
          </p:cNvSpPr>
          <p:nvPr/>
        </p:nvSpPr>
        <p:spPr>
          <a:xfrm xmlns:a="http://schemas.openxmlformats.org/drawingml/2006/main">
            <a:off x="10666357" y="2399487"/>
            <a:ext cx="37854"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38" name="Shape 36">
            <a:extLst xmlns:a="http://schemas.openxmlformats.org/drawingml/2006/main">
              <a:ext uri="{FF2B5EF4-FFF2-40B4-BE49-F238E27FC236}">
                <a16:creationId xmlns:a16="http://schemas.microsoft.com/office/drawing/2014/main" id="{F3ADFCB1-FFD0-4988-9907-C580BC7CF98F}"/>
              </a:ext>
            </a:extLst>
          </p:cNvPr>
          <p:cNvSpPr>
            <a:spLocks xmlns:a="http://schemas.openxmlformats.org/drawingml/2006/main" noGrp="1"/>
          </p:cNvSpPr>
          <p:nvPr/>
        </p:nvSpPr>
        <p:spPr>
          <a:xfrm xmlns:a="http://schemas.openxmlformats.org/drawingml/2006/main" flipV="1">
            <a:off x="10537302" y="2399487"/>
            <a:ext cx="37854"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39" name="Shape 37">
            <a:extLst xmlns:a="http://schemas.openxmlformats.org/drawingml/2006/main">
              <a:ext uri="{FF2B5EF4-FFF2-40B4-BE49-F238E27FC236}">
                <a16:creationId xmlns:a16="http://schemas.microsoft.com/office/drawing/2014/main" id="{C1EAEE3F-2368-4661-9576-7EFEAFBC9053}"/>
              </a:ext>
            </a:extLst>
          </p:cNvPr>
          <p:cNvSpPr>
            <a:spLocks xmlns:a="http://schemas.openxmlformats.org/drawingml/2006/main" noGrp="1"/>
          </p:cNvSpPr>
          <p:nvPr/>
        </p:nvSpPr>
        <p:spPr>
          <a:xfrm xmlns:a="http://schemas.openxmlformats.org/drawingml/2006/main">
            <a:off x="10704210" y="2420894"/>
            <a:ext cx="23677"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40" name="Shape 38">
            <a:extLst xmlns:a="http://schemas.openxmlformats.org/drawingml/2006/main">
              <a:ext uri="{FF2B5EF4-FFF2-40B4-BE49-F238E27FC236}">
                <a16:creationId xmlns:a16="http://schemas.microsoft.com/office/drawing/2014/main" id="{0DB5F904-F684-4A11-B36D-0F3E40D0F32B}"/>
              </a:ext>
            </a:extLst>
          </p:cNvPr>
          <p:cNvSpPr>
            <a:spLocks xmlns:a="http://schemas.openxmlformats.org/drawingml/2006/main" noGrp="1"/>
          </p:cNvSpPr>
          <p:nvPr/>
        </p:nvSpPr>
        <p:spPr>
          <a:xfrm xmlns:a="http://schemas.openxmlformats.org/drawingml/2006/main" flipV="1">
            <a:off x="10513625" y="2420894"/>
            <a:ext cx="23677"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41" name="Shape 39">
            <a:extLst xmlns:a="http://schemas.openxmlformats.org/drawingml/2006/main">
              <a:ext uri="{FF2B5EF4-FFF2-40B4-BE49-F238E27FC236}">
                <a16:creationId xmlns:a16="http://schemas.microsoft.com/office/drawing/2014/main" id="{D23F7940-4D02-4E07-AABA-0DB409BD3340}"/>
              </a:ext>
            </a:extLst>
          </p:cNvPr>
          <p:cNvSpPr>
            <a:spLocks xmlns:a="http://schemas.openxmlformats.org/drawingml/2006/main" noGrp="1"/>
          </p:cNvSpPr>
          <p:nvPr/>
        </p:nvSpPr>
        <p:spPr>
          <a:xfrm xmlns:a="http://schemas.openxmlformats.org/drawingml/2006/main">
            <a:off x="10727887" y="2442300"/>
            <a:ext cx="5477"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42" name="Shape 40">
            <a:extLst xmlns:a="http://schemas.openxmlformats.org/drawingml/2006/main">
              <a:ext uri="{FF2B5EF4-FFF2-40B4-BE49-F238E27FC236}">
                <a16:creationId xmlns:a16="http://schemas.microsoft.com/office/drawing/2014/main" id="{1372FAA4-B220-40DF-B937-D53047A1B954}"/>
              </a:ext>
            </a:extLst>
          </p:cNvPr>
          <p:cNvSpPr>
            <a:spLocks xmlns:a="http://schemas.openxmlformats.org/drawingml/2006/main" noGrp="1"/>
          </p:cNvSpPr>
          <p:nvPr/>
        </p:nvSpPr>
        <p:spPr>
          <a:xfrm xmlns:a="http://schemas.openxmlformats.org/drawingml/2006/main" flipV="1">
            <a:off x="10508147" y="2442300"/>
            <a:ext cx="5477"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43" name="Shape 41">
            <a:extLst xmlns:a="http://schemas.openxmlformats.org/drawingml/2006/main">
              <a:ext uri="{FF2B5EF4-FFF2-40B4-BE49-F238E27FC236}">
                <a16:creationId xmlns:a16="http://schemas.microsoft.com/office/drawing/2014/main" id="{40D2C2AE-37BB-4F4E-81B7-C7ACE2134AA2}"/>
              </a:ext>
            </a:extLst>
          </p:cNvPr>
          <p:cNvSpPr>
            <a:spLocks xmlns:a="http://schemas.openxmlformats.org/drawingml/2006/main" noGrp="1"/>
          </p:cNvSpPr>
          <p:nvPr/>
        </p:nvSpPr>
        <p:spPr>
          <a:xfrm xmlns:a="http://schemas.openxmlformats.org/drawingml/2006/main">
            <a:off x="10513625" y="2442300"/>
            <a:ext cx="214262" cy="914"/>
          </a:xfrm>
          <a:prstGeom xmlns:a="http://schemas.openxmlformats.org/drawingml/2006/main" prst="line">
            <a:avLst/>
          </a:prstGeom>
          <a:noFill xmlns:a="http://schemas.openxmlformats.org/drawingml/2006/main"/>
          <a:ln xmlns:a="http://schemas.openxmlformats.org/drawingml/2006/main" w="1524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44" name="Shape 42">
            <a:extLst xmlns:a="http://schemas.openxmlformats.org/drawingml/2006/main">
              <a:ext uri="{FF2B5EF4-FFF2-40B4-BE49-F238E27FC236}">
                <a16:creationId xmlns:a16="http://schemas.microsoft.com/office/drawing/2014/main" id="{BFFB3186-29C3-44C7-B3F9-F0EB69B29ED0}"/>
              </a:ext>
            </a:extLst>
          </p:cNvPr>
          <p:cNvSpPr>
            <a:spLocks xmlns:a="http://schemas.openxmlformats.org/drawingml/2006/main" noGrp="1"/>
          </p:cNvSpPr>
          <p:nvPr/>
        </p:nvSpPr>
        <p:spPr>
          <a:xfrm xmlns:a="http://schemas.openxmlformats.org/drawingml/2006/main" flipV="1">
            <a:off x="10719712" y="2463707"/>
            <a:ext cx="13653"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45" name="Shape 43">
            <a:extLst xmlns:a="http://schemas.openxmlformats.org/drawingml/2006/main">
              <a:ext uri="{FF2B5EF4-FFF2-40B4-BE49-F238E27FC236}">
                <a16:creationId xmlns:a16="http://schemas.microsoft.com/office/drawing/2014/main" id="{9ADEF3B9-4AAB-4A0D-B24A-0F2F44759EA7}"/>
              </a:ext>
            </a:extLst>
          </p:cNvPr>
          <p:cNvSpPr>
            <a:spLocks xmlns:a="http://schemas.openxmlformats.org/drawingml/2006/main" noGrp="1"/>
          </p:cNvSpPr>
          <p:nvPr/>
        </p:nvSpPr>
        <p:spPr>
          <a:xfrm xmlns:a="http://schemas.openxmlformats.org/drawingml/2006/main">
            <a:off x="10508147" y="2463707"/>
            <a:ext cx="13653"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46" name="Shape 44">
            <a:extLst xmlns:a="http://schemas.openxmlformats.org/drawingml/2006/main">
              <a:ext uri="{FF2B5EF4-FFF2-40B4-BE49-F238E27FC236}">
                <a16:creationId xmlns:a16="http://schemas.microsoft.com/office/drawing/2014/main" id="{A40A40C6-ADAE-4C36-9ACB-AE4D1C5BAC7A}"/>
              </a:ext>
            </a:extLst>
          </p:cNvPr>
          <p:cNvSpPr>
            <a:spLocks xmlns:a="http://schemas.openxmlformats.org/drawingml/2006/main" noGrp="1"/>
          </p:cNvSpPr>
          <p:nvPr/>
        </p:nvSpPr>
        <p:spPr>
          <a:xfrm xmlns:a="http://schemas.openxmlformats.org/drawingml/2006/main" flipV="1">
            <a:off x="10689249" y="2485114"/>
            <a:ext cx="30463"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47" name="Shape 45">
            <a:extLst xmlns:a="http://schemas.openxmlformats.org/drawingml/2006/main">
              <a:ext uri="{FF2B5EF4-FFF2-40B4-BE49-F238E27FC236}">
                <a16:creationId xmlns:a16="http://schemas.microsoft.com/office/drawing/2014/main" id="{5C81ED97-EC49-4918-A1DF-5DB0B2F0FCA1}"/>
              </a:ext>
            </a:extLst>
          </p:cNvPr>
          <p:cNvSpPr>
            <a:spLocks xmlns:a="http://schemas.openxmlformats.org/drawingml/2006/main" noGrp="1"/>
          </p:cNvSpPr>
          <p:nvPr/>
        </p:nvSpPr>
        <p:spPr>
          <a:xfrm xmlns:a="http://schemas.openxmlformats.org/drawingml/2006/main">
            <a:off x="10521800" y="2485114"/>
            <a:ext cx="30463"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48" name="Shape 46">
            <a:extLst xmlns:a="http://schemas.openxmlformats.org/drawingml/2006/main">
              <a:ext uri="{FF2B5EF4-FFF2-40B4-BE49-F238E27FC236}">
                <a16:creationId xmlns:a16="http://schemas.microsoft.com/office/drawing/2014/main" id="{54BFB319-F3DB-4AAB-976B-640E13117BC2}"/>
              </a:ext>
            </a:extLst>
          </p:cNvPr>
          <p:cNvSpPr>
            <a:spLocks xmlns:a="http://schemas.openxmlformats.org/drawingml/2006/main" noGrp="1"/>
          </p:cNvSpPr>
          <p:nvPr/>
        </p:nvSpPr>
        <p:spPr>
          <a:xfrm xmlns:a="http://schemas.openxmlformats.org/drawingml/2006/main" flipV="1">
            <a:off x="10647150" y="2506521"/>
            <a:ext cx="42099"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49" name="Shape 47">
            <a:extLst xmlns:a="http://schemas.openxmlformats.org/drawingml/2006/main">
              <a:ext uri="{FF2B5EF4-FFF2-40B4-BE49-F238E27FC236}">
                <a16:creationId xmlns:a16="http://schemas.microsoft.com/office/drawing/2014/main" id="{23F07DF0-02BF-4234-ABD8-6436548D38EE}"/>
              </a:ext>
            </a:extLst>
          </p:cNvPr>
          <p:cNvSpPr>
            <a:spLocks xmlns:a="http://schemas.openxmlformats.org/drawingml/2006/main" noGrp="1"/>
          </p:cNvSpPr>
          <p:nvPr/>
        </p:nvSpPr>
        <p:spPr>
          <a:xfrm xmlns:a="http://schemas.openxmlformats.org/drawingml/2006/main">
            <a:off x="10552263" y="2506521"/>
            <a:ext cx="42099"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50" name="Shape 48">
            <a:extLst xmlns:a="http://schemas.openxmlformats.org/drawingml/2006/main">
              <a:ext uri="{FF2B5EF4-FFF2-40B4-BE49-F238E27FC236}">
                <a16:creationId xmlns:a16="http://schemas.microsoft.com/office/drawing/2014/main" id="{918954F4-6F18-41F8-984B-A07351A9D27F}"/>
              </a:ext>
            </a:extLst>
          </p:cNvPr>
          <p:cNvSpPr>
            <a:spLocks xmlns:a="http://schemas.openxmlformats.org/drawingml/2006/main" noGrp="1"/>
          </p:cNvSpPr>
          <p:nvPr/>
        </p:nvSpPr>
        <p:spPr>
          <a:xfrm xmlns:a="http://schemas.openxmlformats.org/drawingml/2006/main">
            <a:off x="10552263" y="2506521"/>
            <a:ext cx="136986" cy="914"/>
          </a:xfrm>
          <a:prstGeom xmlns:a="http://schemas.openxmlformats.org/drawingml/2006/main" prst="line">
            <a:avLst/>
          </a:prstGeom>
          <a:noFill xmlns:a="http://schemas.openxmlformats.org/drawingml/2006/main"/>
          <a:ln xmlns:a="http://schemas.openxmlformats.org/drawingml/2006/main" w="1524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51" name="Shape 49">
            <a:extLst xmlns:a="http://schemas.openxmlformats.org/drawingml/2006/main">
              <a:ext uri="{FF2B5EF4-FFF2-40B4-BE49-F238E27FC236}">
                <a16:creationId xmlns:a16="http://schemas.microsoft.com/office/drawing/2014/main" id="{458D843D-1CBC-4264-8EB3-8AB4E68F7B88}"/>
              </a:ext>
            </a:extLst>
          </p:cNvPr>
          <p:cNvSpPr>
            <a:spLocks xmlns:a="http://schemas.openxmlformats.org/drawingml/2006/main" noGrp="1"/>
          </p:cNvSpPr>
          <p:nvPr/>
        </p:nvSpPr>
        <p:spPr>
          <a:xfrm xmlns:a="http://schemas.openxmlformats.org/drawingml/2006/main" flipV="1">
            <a:off x="10600568" y="2527927"/>
            <a:ext cx="46583"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52" name="Shape 50">
            <a:extLst xmlns:a="http://schemas.openxmlformats.org/drawingml/2006/main">
              <a:ext uri="{FF2B5EF4-FFF2-40B4-BE49-F238E27FC236}">
                <a16:creationId xmlns:a16="http://schemas.microsoft.com/office/drawing/2014/main" id="{F51676FE-2CF0-4324-A297-C4BCA4567ED2}"/>
              </a:ext>
            </a:extLst>
          </p:cNvPr>
          <p:cNvSpPr>
            <a:spLocks xmlns:a="http://schemas.openxmlformats.org/drawingml/2006/main" noGrp="1"/>
          </p:cNvSpPr>
          <p:nvPr/>
        </p:nvSpPr>
        <p:spPr>
          <a:xfrm xmlns:a="http://schemas.openxmlformats.org/drawingml/2006/main">
            <a:off x="10594362" y="2527927"/>
            <a:ext cx="46583"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53" name="Shape 51">
            <a:extLst xmlns:a="http://schemas.openxmlformats.org/drawingml/2006/main">
              <a:ext uri="{FF2B5EF4-FFF2-40B4-BE49-F238E27FC236}">
                <a16:creationId xmlns:a16="http://schemas.microsoft.com/office/drawing/2014/main" id="{95B138D8-E51B-4A31-A976-F8E36947B03C}"/>
              </a:ext>
            </a:extLst>
          </p:cNvPr>
          <p:cNvSpPr>
            <a:spLocks xmlns:a="http://schemas.openxmlformats.org/drawingml/2006/main" noGrp="1"/>
          </p:cNvSpPr>
          <p:nvPr/>
        </p:nvSpPr>
        <p:spPr>
          <a:xfrm xmlns:a="http://schemas.openxmlformats.org/drawingml/2006/main" flipV="1">
            <a:off x="10557415" y="2549334"/>
            <a:ext cx="43153"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54" name="Shape 52">
            <a:extLst xmlns:a="http://schemas.openxmlformats.org/drawingml/2006/main">
              <a:ext uri="{FF2B5EF4-FFF2-40B4-BE49-F238E27FC236}">
                <a16:creationId xmlns:a16="http://schemas.microsoft.com/office/drawing/2014/main" id="{DE6974B5-6812-4178-BDF5-87264AC659D5}"/>
              </a:ext>
            </a:extLst>
          </p:cNvPr>
          <p:cNvSpPr>
            <a:spLocks xmlns:a="http://schemas.openxmlformats.org/drawingml/2006/main" noGrp="1"/>
          </p:cNvSpPr>
          <p:nvPr/>
        </p:nvSpPr>
        <p:spPr>
          <a:xfrm xmlns:a="http://schemas.openxmlformats.org/drawingml/2006/main">
            <a:off x="10640944" y="2549334"/>
            <a:ext cx="43153"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55" name="Shape 53">
            <a:extLst xmlns:a="http://schemas.openxmlformats.org/drawingml/2006/main">
              <a:ext uri="{FF2B5EF4-FFF2-40B4-BE49-F238E27FC236}">
                <a16:creationId xmlns:a16="http://schemas.microsoft.com/office/drawing/2014/main" id="{D161F18B-DFFB-4A7D-8095-31B2E7AA0552}"/>
              </a:ext>
            </a:extLst>
          </p:cNvPr>
          <p:cNvSpPr>
            <a:spLocks xmlns:a="http://schemas.openxmlformats.org/drawingml/2006/main" noGrp="1"/>
          </p:cNvSpPr>
          <p:nvPr/>
        </p:nvSpPr>
        <p:spPr>
          <a:xfrm xmlns:a="http://schemas.openxmlformats.org/drawingml/2006/main" flipV="1">
            <a:off x="10525022" y="2570741"/>
            <a:ext cx="32393"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56" name="Shape 54">
            <a:extLst xmlns:a="http://schemas.openxmlformats.org/drawingml/2006/main">
              <a:ext uri="{FF2B5EF4-FFF2-40B4-BE49-F238E27FC236}">
                <a16:creationId xmlns:a16="http://schemas.microsoft.com/office/drawing/2014/main" id="{E332486F-75C5-4853-A367-BA937AD72F0F}"/>
              </a:ext>
            </a:extLst>
          </p:cNvPr>
          <p:cNvSpPr>
            <a:spLocks xmlns:a="http://schemas.openxmlformats.org/drawingml/2006/main" noGrp="1"/>
          </p:cNvSpPr>
          <p:nvPr/>
        </p:nvSpPr>
        <p:spPr>
          <a:xfrm xmlns:a="http://schemas.openxmlformats.org/drawingml/2006/main">
            <a:off x="10684097" y="2570741"/>
            <a:ext cx="32393"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57" name="Shape 55">
            <a:extLst xmlns:a="http://schemas.openxmlformats.org/drawingml/2006/main">
              <a:ext uri="{FF2B5EF4-FFF2-40B4-BE49-F238E27FC236}">
                <a16:creationId xmlns:a16="http://schemas.microsoft.com/office/drawing/2014/main" id="{2EDCBBFC-E6D7-47E0-BDFD-1E45002E2430}"/>
              </a:ext>
            </a:extLst>
          </p:cNvPr>
          <p:cNvSpPr>
            <a:spLocks xmlns:a="http://schemas.openxmlformats.org/drawingml/2006/main" noGrp="1"/>
          </p:cNvSpPr>
          <p:nvPr/>
        </p:nvSpPr>
        <p:spPr>
          <a:xfrm xmlns:a="http://schemas.openxmlformats.org/drawingml/2006/main">
            <a:off x="10557415" y="2570741"/>
            <a:ext cx="126682" cy="914"/>
          </a:xfrm>
          <a:prstGeom xmlns:a="http://schemas.openxmlformats.org/drawingml/2006/main" prst="line">
            <a:avLst/>
          </a:prstGeom>
          <a:noFill xmlns:a="http://schemas.openxmlformats.org/drawingml/2006/main"/>
          <a:ln xmlns:a="http://schemas.openxmlformats.org/drawingml/2006/main" w="1524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58" name="Shape 56">
            <a:extLst xmlns:a="http://schemas.openxmlformats.org/drawingml/2006/main">
              <a:ext uri="{FF2B5EF4-FFF2-40B4-BE49-F238E27FC236}">
                <a16:creationId xmlns:a16="http://schemas.microsoft.com/office/drawing/2014/main" id="{82BE957C-1C1D-487F-BCD1-0540A913CA10}"/>
              </a:ext>
            </a:extLst>
          </p:cNvPr>
          <p:cNvSpPr>
            <a:spLocks xmlns:a="http://schemas.openxmlformats.org/drawingml/2006/main" noGrp="1"/>
          </p:cNvSpPr>
          <p:nvPr/>
        </p:nvSpPr>
        <p:spPr>
          <a:xfrm xmlns:a="http://schemas.openxmlformats.org/drawingml/2006/main" flipV="1">
            <a:off x="10508893" y="2592148"/>
            <a:ext cx="16129"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59" name="Shape 57">
            <a:extLst xmlns:a="http://schemas.openxmlformats.org/drawingml/2006/main">
              <a:ext uri="{FF2B5EF4-FFF2-40B4-BE49-F238E27FC236}">
                <a16:creationId xmlns:a16="http://schemas.microsoft.com/office/drawing/2014/main" id="{715CBDD9-EDE2-4370-B432-22FB864B2DC8}"/>
              </a:ext>
            </a:extLst>
          </p:cNvPr>
          <p:cNvSpPr>
            <a:spLocks xmlns:a="http://schemas.openxmlformats.org/drawingml/2006/main" noGrp="1"/>
          </p:cNvSpPr>
          <p:nvPr/>
        </p:nvSpPr>
        <p:spPr>
          <a:xfrm xmlns:a="http://schemas.openxmlformats.org/drawingml/2006/main">
            <a:off x="10716490" y="2592148"/>
            <a:ext cx="16129"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60" name="Shape 58">
            <a:extLst xmlns:a="http://schemas.openxmlformats.org/drawingml/2006/main">
              <a:ext uri="{FF2B5EF4-FFF2-40B4-BE49-F238E27FC236}">
                <a16:creationId xmlns:a16="http://schemas.microsoft.com/office/drawing/2014/main" id="{79E664D2-FD8E-41C6-923F-41F4A463C41D}"/>
              </a:ext>
            </a:extLst>
          </p:cNvPr>
          <p:cNvSpPr>
            <a:spLocks xmlns:a="http://schemas.openxmlformats.org/drawingml/2006/main" noGrp="1"/>
          </p:cNvSpPr>
          <p:nvPr/>
        </p:nvSpPr>
        <p:spPr>
          <a:xfrm xmlns:a="http://schemas.openxmlformats.org/drawingml/2006/main">
            <a:off x="10508893" y="2613554"/>
            <a:ext cx="2874"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61" name="Shape 59">
            <a:extLst xmlns:a="http://schemas.openxmlformats.org/drawingml/2006/main">
              <a:ext uri="{FF2B5EF4-FFF2-40B4-BE49-F238E27FC236}">
                <a16:creationId xmlns:a16="http://schemas.microsoft.com/office/drawing/2014/main" id="{301A17F2-6E32-4A49-81C7-ADE60F2C7CD8}"/>
              </a:ext>
            </a:extLst>
          </p:cNvPr>
          <p:cNvSpPr>
            <a:spLocks xmlns:a="http://schemas.openxmlformats.org/drawingml/2006/main" noGrp="1"/>
          </p:cNvSpPr>
          <p:nvPr/>
        </p:nvSpPr>
        <p:spPr>
          <a:xfrm xmlns:a="http://schemas.openxmlformats.org/drawingml/2006/main" flipV="1">
            <a:off x="10729745" y="2613554"/>
            <a:ext cx="2874"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62" name="Shape 60">
            <a:extLst xmlns:a="http://schemas.openxmlformats.org/drawingml/2006/main">
              <a:ext uri="{FF2B5EF4-FFF2-40B4-BE49-F238E27FC236}">
                <a16:creationId xmlns:a16="http://schemas.microsoft.com/office/drawing/2014/main" id="{29F8ABFC-D062-4537-94AF-9DE1DAE52946}"/>
              </a:ext>
            </a:extLst>
          </p:cNvPr>
          <p:cNvSpPr>
            <a:spLocks xmlns:a="http://schemas.openxmlformats.org/drawingml/2006/main" noGrp="1"/>
          </p:cNvSpPr>
          <p:nvPr/>
        </p:nvSpPr>
        <p:spPr>
          <a:xfrm xmlns:a="http://schemas.openxmlformats.org/drawingml/2006/main">
            <a:off x="10511767" y="2634961"/>
            <a:ext cx="21389"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63" name="Shape 61">
            <a:extLst xmlns:a="http://schemas.openxmlformats.org/drawingml/2006/main">
              <a:ext uri="{FF2B5EF4-FFF2-40B4-BE49-F238E27FC236}">
                <a16:creationId xmlns:a16="http://schemas.microsoft.com/office/drawing/2014/main" id="{69F49C97-C140-4128-8AAA-672B292F36B0}"/>
              </a:ext>
            </a:extLst>
          </p:cNvPr>
          <p:cNvSpPr>
            <a:spLocks xmlns:a="http://schemas.openxmlformats.org/drawingml/2006/main" noGrp="1"/>
          </p:cNvSpPr>
          <p:nvPr/>
        </p:nvSpPr>
        <p:spPr>
          <a:xfrm xmlns:a="http://schemas.openxmlformats.org/drawingml/2006/main" flipV="1">
            <a:off x="10708356" y="2634961"/>
            <a:ext cx="21389"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64" name="Shape 62">
            <a:extLst xmlns:a="http://schemas.openxmlformats.org/drawingml/2006/main">
              <a:ext uri="{FF2B5EF4-FFF2-40B4-BE49-F238E27FC236}">
                <a16:creationId xmlns:a16="http://schemas.microsoft.com/office/drawing/2014/main" id="{2F7C1637-D620-47FF-8EC2-0B5D34A36201}"/>
              </a:ext>
            </a:extLst>
          </p:cNvPr>
          <p:cNvSpPr>
            <a:spLocks xmlns:a="http://schemas.openxmlformats.org/drawingml/2006/main" noGrp="1"/>
          </p:cNvSpPr>
          <p:nvPr/>
        </p:nvSpPr>
        <p:spPr>
          <a:xfrm xmlns:a="http://schemas.openxmlformats.org/drawingml/2006/main">
            <a:off x="10511767" y="2634961"/>
            <a:ext cx="217978" cy="914"/>
          </a:xfrm>
          <a:prstGeom xmlns:a="http://schemas.openxmlformats.org/drawingml/2006/main" prst="line">
            <a:avLst/>
          </a:prstGeom>
          <a:noFill xmlns:a="http://schemas.openxmlformats.org/drawingml/2006/main"/>
          <a:ln xmlns:a="http://schemas.openxmlformats.org/drawingml/2006/main" w="1524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65" name="Shape 63">
            <a:extLst xmlns:a="http://schemas.openxmlformats.org/drawingml/2006/main">
              <a:ext uri="{FF2B5EF4-FFF2-40B4-BE49-F238E27FC236}">
                <a16:creationId xmlns:a16="http://schemas.microsoft.com/office/drawing/2014/main" id="{58CAD912-102E-4FD7-BE8E-AE16C3E16DF3}"/>
              </a:ext>
            </a:extLst>
          </p:cNvPr>
          <p:cNvSpPr>
            <a:spLocks xmlns:a="http://schemas.openxmlformats.org/drawingml/2006/main" noGrp="1"/>
          </p:cNvSpPr>
          <p:nvPr/>
        </p:nvSpPr>
        <p:spPr>
          <a:xfrm xmlns:a="http://schemas.openxmlformats.org/drawingml/2006/main">
            <a:off x="10533156" y="2656368"/>
            <a:ext cx="36270"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66" name="Shape 64">
            <a:extLst xmlns:a="http://schemas.openxmlformats.org/drawingml/2006/main">
              <a:ext uri="{FF2B5EF4-FFF2-40B4-BE49-F238E27FC236}">
                <a16:creationId xmlns:a16="http://schemas.microsoft.com/office/drawing/2014/main" id="{0ABEB365-78B5-4B10-B878-AC5C5955D53E}"/>
              </a:ext>
            </a:extLst>
          </p:cNvPr>
          <p:cNvSpPr>
            <a:spLocks xmlns:a="http://schemas.openxmlformats.org/drawingml/2006/main" noGrp="1"/>
          </p:cNvSpPr>
          <p:nvPr/>
        </p:nvSpPr>
        <p:spPr>
          <a:xfrm xmlns:a="http://schemas.openxmlformats.org/drawingml/2006/main" flipV="1">
            <a:off x="10672086" y="2656368"/>
            <a:ext cx="36270"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67" name="Shape 65">
            <a:extLst xmlns:a="http://schemas.openxmlformats.org/drawingml/2006/main">
              <a:ext uri="{FF2B5EF4-FFF2-40B4-BE49-F238E27FC236}">
                <a16:creationId xmlns:a16="http://schemas.microsoft.com/office/drawing/2014/main" id="{C76E4275-8C90-4F33-A132-D18C4E919560}"/>
              </a:ext>
            </a:extLst>
          </p:cNvPr>
          <p:cNvSpPr>
            <a:spLocks xmlns:a="http://schemas.openxmlformats.org/drawingml/2006/main" noGrp="1"/>
          </p:cNvSpPr>
          <p:nvPr/>
        </p:nvSpPr>
        <p:spPr>
          <a:xfrm xmlns:a="http://schemas.openxmlformats.org/drawingml/2006/main">
            <a:off x="10569426" y="2677775"/>
            <a:ext cx="44990"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68" name="Shape 66">
            <a:extLst xmlns:a="http://schemas.openxmlformats.org/drawingml/2006/main">
              <a:ext uri="{FF2B5EF4-FFF2-40B4-BE49-F238E27FC236}">
                <a16:creationId xmlns:a16="http://schemas.microsoft.com/office/drawing/2014/main" id="{F27BD3ED-684A-4A2B-ACF5-C53BC52E661C}"/>
              </a:ext>
            </a:extLst>
          </p:cNvPr>
          <p:cNvSpPr>
            <a:spLocks xmlns:a="http://schemas.openxmlformats.org/drawingml/2006/main" noGrp="1"/>
          </p:cNvSpPr>
          <p:nvPr/>
        </p:nvSpPr>
        <p:spPr>
          <a:xfrm xmlns:a="http://schemas.openxmlformats.org/drawingml/2006/main" flipV="1">
            <a:off x="10627096" y="2677775"/>
            <a:ext cx="44990"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69" name="Shape 67">
            <a:extLst xmlns:a="http://schemas.openxmlformats.org/drawingml/2006/main">
              <a:ext uri="{FF2B5EF4-FFF2-40B4-BE49-F238E27FC236}">
                <a16:creationId xmlns:a16="http://schemas.microsoft.com/office/drawing/2014/main" id="{89A21C35-6F25-42A2-98F8-243F5856A9C3}"/>
              </a:ext>
            </a:extLst>
          </p:cNvPr>
          <p:cNvSpPr>
            <a:spLocks xmlns:a="http://schemas.openxmlformats.org/drawingml/2006/main" noGrp="1"/>
          </p:cNvSpPr>
          <p:nvPr/>
        </p:nvSpPr>
        <p:spPr>
          <a:xfrm xmlns:a="http://schemas.openxmlformats.org/drawingml/2006/main">
            <a:off x="10614416" y="2699181"/>
            <a:ext cx="46067"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70" name="Shape 68">
            <a:extLst xmlns:a="http://schemas.openxmlformats.org/drawingml/2006/main">
              <a:ext uri="{FF2B5EF4-FFF2-40B4-BE49-F238E27FC236}">
                <a16:creationId xmlns:a16="http://schemas.microsoft.com/office/drawing/2014/main" id="{C2955067-E398-4E20-85EA-6AD759882947}"/>
              </a:ext>
            </a:extLst>
          </p:cNvPr>
          <p:cNvSpPr>
            <a:spLocks xmlns:a="http://schemas.openxmlformats.org/drawingml/2006/main" noGrp="1"/>
          </p:cNvSpPr>
          <p:nvPr/>
        </p:nvSpPr>
        <p:spPr>
          <a:xfrm xmlns:a="http://schemas.openxmlformats.org/drawingml/2006/main" flipV="1">
            <a:off x="10581028" y="2699181"/>
            <a:ext cx="46067"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71" name="Shape 69">
            <a:extLst xmlns:a="http://schemas.openxmlformats.org/drawingml/2006/main">
              <a:ext uri="{FF2B5EF4-FFF2-40B4-BE49-F238E27FC236}">
                <a16:creationId xmlns:a16="http://schemas.microsoft.com/office/drawing/2014/main" id="{8FBAC338-A9B7-4962-9F13-43A768DA416A}"/>
              </a:ext>
            </a:extLst>
          </p:cNvPr>
          <p:cNvSpPr>
            <a:spLocks xmlns:a="http://schemas.openxmlformats.org/drawingml/2006/main" noGrp="1"/>
          </p:cNvSpPr>
          <p:nvPr/>
        </p:nvSpPr>
        <p:spPr>
          <a:xfrm xmlns:a="http://schemas.openxmlformats.org/drawingml/2006/main">
            <a:off x="10614416" y="2699181"/>
            <a:ext cx="12679" cy="914"/>
          </a:xfrm>
          <a:prstGeom xmlns:a="http://schemas.openxmlformats.org/drawingml/2006/main" prst="line">
            <a:avLst/>
          </a:prstGeom>
          <a:noFill xmlns:a="http://schemas.openxmlformats.org/drawingml/2006/main"/>
          <a:ln xmlns:a="http://schemas.openxmlformats.org/drawingml/2006/main" w="1524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72" name="Shape 70">
            <a:extLst xmlns:a="http://schemas.openxmlformats.org/drawingml/2006/main">
              <a:ext uri="{FF2B5EF4-FFF2-40B4-BE49-F238E27FC236}">
                <a16:creationId xmlns:a16="http://schemas.microsoft.com/office/drawing/2014/main" id="{C04F21DA-23E7-46E3-91FF-29249CF3E77C}"/>
              </a:ext>
            </a:extLst>
          </p:cNvPr>
          <p:cNvSpPr>
            <a:spLocks xmlns:a="http://schemas.openxmlformats.org/drawingml/2006/main" noGrp="1"/>
          </p:cNvSpPr>
          <p:nvPr/>
        </p:nvSpPr>
        <p:spPr>
          <a:xfrm xmlns:a="http://schemas.openxmlformats.org/drawingml/2006/main">
            <a:off x="10660484" y="2720588"/>
            <a:ext cx="39318"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73" name="Shape 71">
            <a:extLst xmlns:a="http://schemas.openxmlformats.org/drawingml/2006/main">
              <a:ext uri="{FF2B5EF4-FFF2-40B4-BE49-F238E27FC236}">
                <a16:creationId xmlns:a16="http://schemas.microsoft.com/office/drawing/2014/main" id="{90419230-A584-47D3-A087-02DBE9E2E932}"/>
              </a:ext>
            </a:extLst>
          </p:cNvPr>
          <p:cNvSpPr>
            <a:spLocks xmlns:a="http://schemas.openxmlformats.org/drawingml/2006/main" noGrp="1"/>
          </p:cNvSpPr>
          <p:nvPr/>
        </p:nvSpPr>
        <p:spPr>
          <a:xfrm xmlns:a="http://schemas.openxmlformats.org/drawingml/2006/main" flipV="1">
            <a:off x="10541710" y="2720588"/>
            <a:ext cx="39318"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74" name="Shape 72">
            <a:extLst xmlns:a="http://schemas.openxmlformats.org/drawingml/2006/main">
              <a:ext uri="{FF2B5EF4-FFF2-40B4-BE49-F238E27FC236}">
                <a16:creationId xmlns:a16="http://schemas.microsoft.com/office/drawing/2014/main" id="{86486491-93F2-40AA-953F-B1507497F407}"/>
              </a:ext>
            </a:extLst>
          </p:cNvPr>
          <p:cNvSpPr>
            <a:spLocks xmlns:a="http://schemas.openxmlformats.org/drawingml/2006/main" noGrp="1"/>
          </p:cNvSpPr>
          <p:nvPr/>
        </p:nvSpPr>
        <p:spPr>
          <a:xfrm xmlns:a="http://schemas.openxmlformats.org/drawingml/2006/main">
            <a:off x="10699802" y="2741995"/>
            <a:ext cx="25890"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75" name="Shape 73">
            <a:extLst xmlns:a="http://schemas.openxmlformats.org/drawingml/2006/main">
              <a:ext uri="{FF2B5EF4-FFF2-40B4-BE49-F238E27FC236}">
                <a16:creationId xmlns:a16="http://schemas.microsoft.com/office/drawing/2014/main" id="{35069A68-E32D-420B-B1A7-630C70F9DFDB}"/>
              </a:ext>
            </a:extLst>
          </p:cNvPr>
          <p:cNvSpPr>
            <a:spLocks xmlns:a="http://schemas.openxmlformats.org/drawingml/2006/main" noGrp="1"/>
          </p:cNvSpPr>
          <p:nvPr/>
        </p:nvSpPr>
        <p:spPr>
          <a:xfrm xmlns:a="http://schemas.openxmlformats.org/drawingml/2006/main" flipV="1">
            <a:off x="10515820" y="2741995"/>
            <a:ext cx="25890"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76" name="Shape 74">
            <a:extLst xmlns:a="http://schemas.openxmlformats.org/drawingml/2006/main">
              <a:ext uri="{FF2B5EF4-FFF2-40B4-BE49-F238E27FC236}">
                <a16:creationId xmlns:a16="http://schemas.microsoft.com/office/drawing/2014/main" id="{91E97C07-7D21-48C7-B300-99DB8742EC44}"/>
              </a:ext>
            </a:extLst>
          </p:cNvPr>
          <p:cNvSpPr>
            <a:spLocks xmlns:a="http://schemas.openxmlformats.org/drawingml/2006/main" noGrp="1"/>
          </p:cNvSpPr>
          <p:nvPr/>
        </p:nvSpPr>
        <p:spPr>
          <a:xfrm xmlns:a="http://schemas.openxmlformats.org/drawingml/2006/main">
            <a:off x="10725692" y="2763402"/>
            <a:ext cx="8064"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77" name="Shape 75">
            <a:extLst xmlns:a="http://schemas.openxmlformats.org/drawingml/2006/main">
              <a:ext uri="{FF2B5EF4-FFF2-40B4-BE49-F238E27FC236}">
                <a16:creationId xmlns:a16="http://schemas.microsoft.com/office/drawing/2014/main" id="{6BC2F44C-AF22-46AD-A66D-AA4143A50216}"/>
              </a:ext>
            </a:extLst>
          </p:cNvPr>
          <p:cNvSpPr>
            <a:spLocks xmlns:a="http://schemas.openxmlformats.org/drawingml/2006/main" noGrp="1"/>
          </p:cNvSpPr>
          <p:nvPr/>
        </p:nvSpPr>
        <p:spPr>
          <a:xfrm xmlns:a="http://schemas.openxmlformats.org/drawingml/2006/main" flipV="1">
            <a:off x="10507756" y="2763402"/>
            <a:ext cx="8064"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78" name="Shape 76">
            <a:extLst xmlns:a="http://schemas.openxmlformats.org/drawingml/2006/main">
              <a:ext uri="{FF2B5EF4-FFF2-40B4-BE49-F238E27FC236}">
                <a16:creationId xmlns:a16="http://schemas.microsoft.com/office/drawing/2014/main" id="{1328562E-A1DB-4D01-88F6-D3D8325B0B87}"/>
              </a:ext>
            </a:extLst>
          </p:cNvPr>
          <p:cNvSpPr>
            <a:spLocks xmlns:a="http://schemas.openxmlformats.org/drawingml/2006/main" noGrp="1"/>
          </p:cNvSpPr>
          <p:nvPr/>
        </p:nvSpPr>
        <p:spPr>
          <a:xfrm xmlns:a="http://schemas.openxmlformats.org/drawingml/2006/main">
            <a:off x="10515820" y="2763402"/>
            <a:ext cx="209872" cy="914"/>
          </a:xfrm>
          <a:prstGeom xmlns:a="http://schemas.openxmlformats.org/drawingml/2006/main" prst="line">
            <a:avLst/>
          </a:prstGeom>
          <a:noFill xmlns:a="http://schemas.openxmlformats.org/drawingml/2006/main"/>
          <a:ln xmlns:a="http://schemas.openxmlformats.org/drawingml/2006/main" w="1524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79" name="Shape 77">
            <a:extLst xmlns:a="http://schemas.openxmlformats.org/drawingml/2006/main">
              <a:ext uri="{FF2B5EF4-FFF2-40B4-BE49-F238E27FC236}">
                <a16:creationId xmlns:a16="http://schemas.microsoft.com/office/drawing/2014/main" id="{25FA37F5-62E1-47F8-B649-2BCE7AE40EAE}"/>
              </a:ext>
            </a:extLst>
          </p:cNvPr>
          <p:cNvSpPr>
            <a:spLocks xmlns:a="http://schemas.openxmlformats.org/drawingml/2006/main" noGrp="1"/>
          </p:cNvSpPr>
          <p:nvPr/>
        </p:nvSpPr>
        <p:spPr>
          <a:xfrm xmlns:a="http://schemas.openxmlformats.org/drawingml/2006/main" flipV="1">
            <a:off x="10722623" y="2784808"/>
            <a:ext cx="11133"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80" name="Shape 78">
            <a:extLst xmlns:a="http://schemas.openxmlformats.org/drawingml/2006/main">
              <a:ext uri="{FF2B5EF4-FFF2-40B4-BE49-F238E27FC236}">
                <a16:creationId xmlns:a16="http://schemas.microsoft.com/office/drawing/2014/main" id="{73B333B9-A2DE-4063-9BE8-FE94739653A9}"/>
              </a:ext>
            </a:extLst>
          </p:cNvPr>
          <p:cNvSpPr>
            <a:spLocks xmlns:a="http://schemas.openxmlformats.org/drawingml/2006/main" noGrp="1"/>
          </p:cNvSpPr>
          <p:nvPr/>
        </p:nvSpPr>
        <p:spPr>
          <a:xfrm xmlns:a="http://schemas.openxmlformats.org/drawingml/2006/main">
            <a:off x="10507756" y="2784808"/>
            <a:ext cx="11133"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81" name="Shape 79">
            <a:extLst xmlns:a="http://schemas.openxmlformats.org/drawingml/2006/main">
              <a:ext uri="{FF2B5EF4-FFF2-40B4-BE49-F238E27FC236}">
                <a16:creationId xmlns:a16="http://schemas.microsoft.com/office/drawing/2014/main" id="{A7192E96-571F-4E79-993A-DD44B74C6E6B}"/>
              </a:ext>
            </a:extLst>
          </p:cNvPr>
          <p:cNvSpPr>
            <a:spLocks xmlns:a="http://schemas.openxmlformats.org/drawingml/2006/main" noGrp="1"/>
          </p:cNvSpPr>
          <p:nvPr/>
        </p:nvSpPr>
        <p:spPr>
          <a:xfrm xmlns:a="http://schemas.openxmlformats.org/drawingml/2006/main" flipV="1">
            <a:off x="10694185" y="2806215"/>
            <a:ext cx="28438"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82" name="Shape 80">
            <a:extLst xmlns:a="http://schemas.openxmlformats.org/drawingml/2006/main">
              <a:ext uri="{FF2B5EF4-FFF2-40B4-BE49-F238E27FC236}">
                <a16:creationId xmlns:a16="http://schemas.microsoft.com/office/drawing/2014/main" id="{23B8B097-4DA6-40A1-9AA5-89B2A934D33B}"/>
              </a:ext>
            </a:extLst>
          </p:cNvPr>
          <p:cNvSpPr>
            <a:spLocks xmlns:a="http://schemas.openxmlformats.org/drawingml/2006/main" noGrp="1"/>
          </p:cNvSpPr>
          <p:nvPr/>
        </p:nvSpPr>
        <p:spPr>
          <a:xfrm xmlns:a="http://schemas.openxmlformats.org/drawingml/2006/main">
            <a:off x="10518889" y="2806215"/>
            <a:ext cx="28438"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83" name="Shape 81">
            <a:extLst xmlns:a="http://schemas.openxmlformats.org/drawingml/2006/main">
              <a:ext uri="{FF2B5EF4-FFF2-40B4-BE49-F238E27FC236}">
                <a16:creationId xmlns:a16="http://schemas.microsoft.com/office/drawing/2014/main" id="{35204968-AE96-4B57-8531-A2E1CD3FAF88}"/>
              </a:ext>
            </a:extLst>
          </p:cNvPr>
          <p:cNvSpPr>
            <a:spLocks xmlns:a="http://schemas.openxmlformats.org/drawingml/2006/main" noGrp="1"/>
          </p:cNvSpPr>
          <p:nvPr/>
        </p:nvSpPr>
        <p:spPr>
          <a:xfrm xmlns:a="http://schemas.openxmlformats.org/drawingml/2006/main" flipV="1">
            <a:off x="10653273" y="2827622"/>
            <a:ext cx="40912"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84" name="Shape 82">
            <a:extLst xmlns:a="http://schemas.openxmlformats.org/drawingml/2006/main">
              <a:ext uri="{FF2B5EF4-FFF2-40B4-BE49-F238E27FC236}">
                <a16:creationId xmlns:a16="http://schemas.microsoft.com/office/drawing/2014/main" id="{183952CC-E45B-414C-8970-5EB91A97BA5C}"/>
              </a:ext>
            </a:extLst>
          </p:cNvPr>
          <p:cNvSpPr>
            <a:spLocks xmlns:a="http://schemas.openxmlformats.org/drawingml/2006/main" noGrp="1"/>
          </p:cNvSpPr>
          <p:nvPr/>
        </p:nvSpPr>
        <p:spPr>
          <a:xfrm xmlns:a="http://schemas.openxmlformats.org/drawingml/2006/main">
            <a:off x="10547327" y="2827622"/>
            <a:ext cx="40912"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85" name="Shape 83">
            <a:extLst xmlns:a="http://schemas.openxmlformats.org/drawingml/2006/main">
              <a:ext uri="{FF2B5EF4-FFF2-40B4-BE49-F238E27FC236}">
                <a16:creationId xmlns:a16="http://schemas.microsoft.com/office/drawing/2014/main" id="{ED95116C-9B79-4607-A3A3-F2922972C730}"/>
              </a:ext>
            </a:extLst>
          </p:cNvPr>
          <p:cNvSpPr>
            <a:spLocks xmlns:a="http://schemas.openxmlformats.org/drawingml/2006/main" noGrp="1"/>
          </p:cNvSpPr>
          <p:nvPr/>
        </p:nvSpPr>
        <p:spPr>
          <a:xfrm xmlns:a="http://schemas.openxmlformats.org/drawingml/2006/main">
            <a:off x="10547327" y="2827622"/>
            <a:ext cx="146858" cy="914"/>
          </a:xfrm>
          <a:prstGeom xmlns:a="http://schemas.openxmlformats.org/drawingml/2006/main" prst="line">
            <a:avLst/>
          </a:prstGeom>
          <a:noFill xmlns:a="http://schemas.openxmlformats.org/drawingml/2006/main"/>
          <a:ln xmlns:a="http://schemas.openxmlformats.org/drawingml/2006/main" w="1524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86" name="Shape 84">
            <a:extLst xmlns:a="http://schemas.openxmlformats.org/drawingml/2006/main">
              <a:ext uri="{FF2B5EF4-FFF2-40B4-BE49-F238E27FC236}">
                <a16:creationId xmlns:a16="http://schemas.microsoft.com/office/drawing/2014/main" id="{D2F5B465-8E13-4D7B-A7F1-F6A2DA6A26AB}"/>
              </a:ext>
            </a:extLst>
          </p:cNvPr>
          <p:cNvSpPr>
            <a:spLocks xmlns:a="http://schemas.openxmlformats.org/drawingml/2006/main" noGrp="1"/>
          </p:cNvSpPr>
          <p:nvPr/>
        </p:nvSpPr>
        <p:spPr>
          <a:xfrm xmlns:a="http://schemas.openxmlformats.org/drawingml/2006/main" flipV="1">
            <a:off x="10606837" y="2849029"/>
            <a:ext cx="46436"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87" name="Shape 85">
            <a:extLst xmlns:a="http://schemas.openxmlformats.org/drawingml/2006/main">
              <a:ext uri="{FF2B5EF4-FFF2-40B4-BE49-F238E27FC236}">
                <a16:creationId xmlns:a16="http://schemas.microsoft.com/office/drawing/2014/main" id="{C4773595-07F0-4E06-93B4-E589C2AA446E}"/>
              </a:ext>
            </a:extLst>
          </p:cNvPr>
          <p:cNvSpPr>
            <a:spLocks xmlns:a="http://schemas.openxmlformats.org/drawingml/2006/main" noGrp="1"/>
          </p:cNvSpPr>
          <p:nvPr/>
        </p:nvSpPr>
        <p:spPr>
          <a:xfrm xmlns:a="http://schemas.openxmlformats.org/drawingml/2006/main">
            <a:off x="10588239" y="2849029"/>
            <a:ext cx="46436"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88" name="Shape 86">
            <a:extLst xmlns:a="http://schemas.openxmlformats.org/drawingml/2006/main">
              <a:ext uri="{FF2B5EF4-FFF2-40B4-BE49-F238E27FC236}">
                <a16:creationId xmlns:a16="http://schemas.microsoft.com/office/drawing/2014/main" id="{E258BBD3-0933-466A-90E4-7B3985976A03}"/>
              </a:ext>
            </a:extLst>
          </p:cNvPr>
          <p:cNvSpPr>
            <a:spLocks xmlns:a="http://schemas.openxmlformats.org/drawingml/2006/main" noGrp="1"/>
          </p:cNvSpPr>
          <p:nvPr/>
        </p:nvSpPr>
        <p:spPr>
          <a:xfrm xmlns:a="http://schemas.openxmlformats.org/drawingml/2006/main" flipV="1">
            <a:off x="10562766" y="2870435"/>
            <a:ext cx="44071"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89" name="Shape 87">
            <a:extLst xmlns:a="http://schemas.openxmlformats.org/drawingml/2006/main">
              <a:ext uri="{FF2B5EF4-FFF2-40B4-BE49-F238E27FC236}">
                <a16:creationId xmlns:a16="http://schemas.microsoft.com/office/drawing/2014/main" id="{474853CA-B318-4D1D-B233-CD33ECC5F885}"/>
              </a:ext>
            </a:extLst>
          </p:cNvPr>
          <p:cNvSpPr>
            <a:spLocks xmlns:a="http://schemas.openxmlformats.org/drawingml/2006/main" noGrp="1"/>
          </p:cNvSpPr>
          <p:nvPr/>
        </p:nvSpPr>
        <p:spPr>
          <a:xfrm xmlns:a="http://schemas.openxmlformats.org/drawingml/2006/main">
            <a:off x="10634675" y="2870435"/>
            <a:ext cx="44071"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90" name="Shape 88">
            <a:extLst xmlns:a="http://schemas.openxmlformats.org/drawingml/2006/main">
              <a:ext uri="{FF2B5EF4-FFF2-40B4-BE49-F238E27FC236}">
                <a16:creationId xmlns:a16="http://schemas.microsoft.com/office/drawing/2014/main" id="{13BD9EC8-C59D-4700-804B-C57223A127D5}"/>
              </a:ext>
            </a:extLst>
          </p:cNvPr>
          <p:cNvSpPr>
            <a:spLocks xmlns:a="http://schemas.openxmlformats.org/drawingml/2006/main" noGrp="1"/>
          </p:cNvSpPr>
          <p:nvPr/>
        </p:nvSpPr>
        <p:spPr>
          <a:xfrm xmlns:a="http://schemas.openxmlformats.org/drawingml/2006/main" flipV="1">
            <a:off x="10528546" y="2891842"/>
            <a:ext cx="34220"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91" name="Shape 89">
            <a:extLst xmlns:a="http://schemas.openxmlformats.org/drawingml/2006/main">
              <a:ext uri="{FF2B5EF4-FFF2-40B4-BE49-F238E27FC236}">
                <a16:creationId xmlns:a16="http://schemas.microsoft.com/office/drawing/2014/main" id="{C3DAF25F-4310-41C6-9D91-2A8DD28CF107}"/>
              </a:ext>
            </a:extLst>
          </p:cNvPr>
          <p:cNvSpPr>
            <a:spLocks xmlns:a="http://schemas.openxmlformats.org/drawingml/2006/main" noGrp="1"/>
          </p:cNvSpPr>
          <p:nvPr/>
        </p:nvSpPr>
        <p:spPr>
          <a:xfrm xmlns:a="http://schemas.openxmlformats.org/drawingml/2006/main">
            <a:off x="10678746" y="2891842"/>
            <a:ext cx="34220"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92" name="Shape 90">
            <a:extLst xmlns:a="http://schemas.openxmlformats.org/drawingml/2006/main">
              <a:ext uri="{FF2B5EF4-FFF2-40B4-BE49-F238E27FC236}">
                <a16:creationId xmlns:a16="http://schemas.microsoft.com/office/drawing/2014/main" id="{7E914791-E748-4AB6-993D-FA8DF773BF75}"/>
              </a:ext>
            </a:extLst>
          </p:cNvPr>
          <p:cNvSpPr>
            <a:spLocks xmlns:a="http://schemas.openxmlformats.org/drawingml/2006/main" noGrp="1"/>
          </p:cNvSpPr>
          <p:nvPr/>
        </p:nvSpPr>
        <p:spPr>
          <a:xfrm xmlns:a="http://schemas.openxmlformats.org/drawingml/2006/main">
            <a:off x="10562766" y="2891842"/>
            <a:ext cx="115981" cy="914"/>
          </a:xfrm>
          <a:prstGeom xmlns:a="http://schemas.openxmlformats.org/drawingml/2006/main" prst="line">
            <a:avLst/>
          </a:prstGeom>
          <a:noFill xmlns:a="http://schemas.openxmlformats.org/drawingml/2006/main"/>
          <a:ln xmlns:a="http://schemas.openxmlformats.org/drawingml/2006/main" w="1524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93" name="Shape 91">
            <a:extLst xmlns:a="http://schemas.openxmlformats.org/drawingml/2006/main">
              <a:ext uri="{FF2B5EF4-FFF2-40B4-BE49-F238E27FC236}">
                <a16:creationId xmlns:a16="http://schemas.microsoft.com/office/drawing/2014/main" id="{3053FC06-A4BC-4F00-AC09-1B769AEC98B0}"/>
              </a:ext>
            </a:extLst>
          </p:cNvPr>
          <p:cNvSpPr>
            <a:spLocks xmlns:a="http://schemas.openxmlformats.org/drawingml/2006/main" noGrp="1"/>
          </p:cNvSpPr>
          <p:nvPr/>
        </p:nvSpPr>
        <p:spPr>
          <a:xfrm xmlns:a="http://schemas.openxmlformats.org/drawingml/2006/main" flipV="1">
            <a:off x="10509990" y="2913249"/>
            <a:ext cx="18555"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94" name="Shape 92">
            <a:extLst xmlns:a="http://schemas.openxmlformats.org/drawingml/2006/main">
              <a:ext uri="{FF2B5EF4-FFF2-40B4-BE49-F238E27FC236}">
                <a16:creationId xmlns:a16="http://schemas.microsoft.com/office/drawing/2014/main" id="{11381609-82AE-48FB-895F-AB8D63A3C281}"/>
              </a:ext>
            </a:extLst>
          </p:cNvPr>
          <p:cNvSpPr>
            <a:spLocks xmlns:a="http://schemas.openxmlformats.org/drawingml/2006/main" noGrp="1"/>
          </p:cNvSpPr>
          <p:nvPr/>
        </p:nvSpPr>
        <p:spPr>
          <a:xfrm xmlns:a="http://schemas.openxmlformats.org/drawingml/2006/main">
            <a:off x="10712966" y="2913249"/>
            <a:ext cx="18555"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95" name="Shape 93">
            <a:extLst xmlns:a="http://schemas.openxmlformats.org/drawingml/2006/main">
              <a:ext uri="{FF2B5EF4-FFF2-40B4-BE49-F238E27FC236}">
                <a16:creationId xmlns:a16="http://schemas.microsoft.com/office/drawing/2014/main" id="{6C5C839C-2CE0-4999-B574-3A1D83E2B493}"/>
              </a:ext>
            </a:extLst>
          </p:cNvPr>
          <p:cNvSpPr>
            <a:spLocks xmlns:a="http://schemas.openxmlformats.org/drawingml/2006/main" noGrp="1"/>
          </p:cNvSpPr>
          <p:nvPr/>
        </p:nvSpPr>
        <p:spPr>
          <a:xfrm xmlns:a="http://schemas.openxmlformats.org/drawingml/2006/main">
            <a:off x="10509990" y="2934656"/>
            <a:ext cx="914"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96" name="Shape 94">
            <a:extLst xmlns:a="http://schemas.openxmlformats.org/drawingml/2006/main">
              <a:ext uri="{FF2B5EF4-FFF2-40B4-BE49-F238E27FC236}">
                <a16:creationId xmlns:a16="http://schemas.microsoft.com/office/drawing/2014/main" id="{BE18BA9B-F041-456B-A426-ACFB2078E664}"/>
              </a:ext>
            </a:extLst>
          </p:cNvPr>
          <p:cNvSpPr>
            <a:spLocks xmlns:a="http://schemas.openxmlformats.org/drawingml/2006/main" noGrp="1"/>
          </p:cNvSpPr>
          <p:nvPr/>
        </p:nvSpPr>
        <p:spPr>
          <a:xfrm xmlns:a="http://schemas.openxmlformats.org/drawingml/2006/main" flipV="1">
            <a:off x="10731260" y="2934656"/>
            <a:ext cx="914"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97" name="Shape 95">
            <a:extLst xmlns:a="http://schemas.openxmlformats.org/drawingml/2006/main">
              <a:ext uri="{FF2B5EF4-FFF2-40B4-BE49-F238E27FC236}">
                <a16:creationId xmlns:a16="http://schemas.microsoft.com/office/drawing/2014/main" id="{5F5846F8-29A2-4B94-B1F9-CB09C2124996}"/>
              </a:ext>
            </a:extLst>
          </p:cNvPr>
          <p:cNvSpPr>
            <a:spLocks xmlns:a="http://schemas.openxmlformats.org/drawingml/2006/main" noGrp="1"/>
          </p:cNvSpPr>
          <p:nvPr/>
        </p:nvSpPr>
        <p:spPr>
          <a:xfrm xmlns:a="http://schemas.openxmlformats.org/drawingml/2006/main">
            <a:off x="10510252" y="2956063"/>
            <a:ext cx="19034"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98" name="Shape 96">
            <a:extLst xmlns:a="http://schemas.openxmlformats.org/drawingml/2006/main">
              <a:ext uri="{FF2B5EF4-FFF2-40B4-BE49-F238E27FC236}">
                <a16:creationId xmlns:a16="http://schemas.microsoft.com/office/drawing/2014/main" id="{20434C9F-32BD-4877-9B40-8610D1A5AA1D}"/>
              </a:ext>
            </a:extLst>
          </p:cNvPr>
          <p:cNvSpPr>
            <a:spLocks xmlns:a="http://schemas.openxmlformats.org/drawingml/2006/main" noGrp="1"/>
          </p:cNvSpPr>
          <p:nvPr/>
        </p:nvSpPr>
        <p:spPr>
          <a:xfrm xmlns:a="http://schemas.openxmlformats.org/drawingml/2006/main" flipV="1">
            <a:off x="10712226" y="2956063"/>
            <a:ext cx="19034" cy="21407"/>
          </a:xfrm>
          <a:prstGeom xmlns:a="http://schemas.openxmlformats.org/drawingml/2006/main" prst="line">
            <a:avLst/>
          </a:prstGeom>
          <a:noFill xmlns:a="http://schemas.openxmlformats.org/drawingml/2006/main"/>
          <a:ln xmlns:a="http://schemas.openxmlformats.org/drawingml/2006/main" w="2286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99" name="Shape 97">
            <a:extLst xmlns:a="http://schemas.openxmlformats.org/drawingml/2006/main">
              <a:ext uri="{FF2B5EF4-FFF2-40B4-BE49-F238E27FC236}">
                <a16:creationId xmlns:a16="http://schemas.microsoft.com/office/drawing/2014/main" id="{3620E47F-3957-4965-9ABF-BF42202D493F}"/>
              </a:ext>
            </a:extLst>
          </p:cNvPr>
          <p:cNvSpPr>
            <a:spLocks xmlns:a="http://schemas.openxmlformats.org/drawingml/2006/main" noGrp="1"/>
          </p:cNvSpPr>
          <p:nvPr/>
        </p:nvSpPr>
        <p:spPr>
          <a:xfrm xmlns:a="http://schemas.openxmlformats.org/drawingml/2006/main">
            <a:off x="10510252" y="2956063"/>
            <a:ext cx="221009" cy="914"/>
          </a:xfrm>
          <a:prstGeom xmlns:a="http://schemas.openxmlformats.org/drawingml/2006/main" prst="line">
            <a:avLst/>
          </a:prstGeom>
          <a:noFill xmlns:a="http://schemas.openxmlformats.org/drawingml/2006/main"/>
          <a:ln xmlns:a="http://schemas.openxmlformats.org/drawingml/2006/main" w="1524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00" name="Text 98">
            <a:extLst xmlns:a="http://schemas.openxmlformats.org/drawingml/2006/main">
              <a:ext uri="{FF2B5EF4-FFF2-40B4-BE49-F238E27FC236}">
                <a16:creationId xmlns:a16="http://schemas.microsoft.com/office/drawing/2014/main" id="{F45BDBA2-5755-41FB-8129-5C5A2F898206}"/>
              </a:ext>
            </a:extLst>
          </p:cNvPr>
          <p:cNvSpPr>
            <a:spLocks xmlns:a="http://schemas.openxmlformats.org/drawingml/2006/main" noGrp="1"/>
          </p:cNvSpPr>
          <p:nvPr/>
        </p:nvSpPr>
        <p:spPr>
          <a:xfrm xmlns:a="http://schemas.openxmlformats.org/drawingml/2006/main">
            <a:off x="9976104" y="3136392"/>
            <a:ext cx="1289304"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rgbClr val="0D1117"/>
                </a:solidFill>
                <a:latin typeface="Arial"/>
                <a:ea typeface="Arial"/>
                <a:cs typeface="Arial"/>
              </a:rPr>
              <a:t>DNA</a:t>
            </a:r>
            <a:endParaRPr sz="1400"/>
          </a:p>
        </p:txBody>
      </p:sp>
      <p:sp>
        <p:nvSpPr>
          <p:cNvPr id="101" name="Shape 99">
            <a:extLst xmlns:a="http://schemas.openxmlformats.org/drawingml/2006/main">
              <a:ext uri="{FF2B5EF4-FFF2-40B4-BE49-F238E27FC236}">
                <a16:creationId xmlns:a16="http://schemas.microsoft.com/office/drawing/2014/main" id="{03202400-C1FC-40B6-AE25-BD6AB0B7E7C0}"/>
              </a:ext>
            </a:extLst>
          </p:cNvPr>
          <p:cNvSpPr>
            <a:spLocks xmlns:a="http://schemas.openxmlformats.org/drawingml/2006/main" noGrp="1"/>
          </p:cNvSpPr>
          <p:nvPr/>
        </p:nvSpPr>
        <p:spPr>
          <a:xfrm xmlns:a="http://schemas.openxmlformats.org/drawingml/2006/main">
            <a:off x="8220456" y="3227832"/>
            <a:ext cx="1289304" cy="1426464"/>
          </a:xfrm>
          <a:prstGeom xmlns:a="http://schemas.openxmlformats.org/drawingml/2006/main" prst="rect">
            <a:avLst/>
          </a:prstGeom>
          <a:solidFill xmlns:a="http://schemas.openxmlformats.org/drawingml/2006/main">
            <a:srgbClr val="3FB950"/>
          </a:solidFill>
          <a:ln xmlns:a="http://schemas.openxmlformats.org/drawingml/2006/main" w="127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02" name="Shape 100">
            <a:extLst xmlns:a="http://schemas.openxmlformats.org/drawingml/2006/main">
              <a:ext uri="{FF2B5EF4-FFF2-40B4-BE49-F238E27FC236}">
                <a16:creationId xmlns:a16="http://schemas.microsoft.com/office/drawing/2014/main" id="{02D8C924-389D-4480-89D9-911D21A20025}"/>
              </a:ext>
            </a:extLst>
          </p:cNvPr>
          <p:cNvSpPr>
            <a:spLocks xmlns:a="http://schemas.openxmlformats.org/drawingml/2006/main" noGrp="1"/>
          </p:cNvSpPr>
          <p:nvPr/>
        </p:nvSpPr>
        <p:spPr>
          <a:xfrm xmlns:a="http://schemas.openxmlformats.org/drawingml/2006/main">
            <a:off x="8612734" y="3501238"/>
            <a:ext cx="504749" cy="504749"/>
          </a:xfrm>
          <a:prstGeom xmlns:a="http://schemas.openxmlformats.org/drawingml/2006/main" prst="ellipse">
            <a:avLst/>
          </a:prstGeom>
          <a:solidFill xmlns:a="http://schemas.openxmlformats.org/drawingml/2006/main">
            <a:srgbClr val="161B22">
              <a:alpha val="0"/>
            </a:srgbClr>
          </a:solidFill>
          <a:ln xmlns:a="http://schemas.openxmlformats.org/drawingml/2006/main" w="1778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03" name="Shape 101">
            <a:extLst xmlns:a="http://schemas.openxmlformats.org/drawingml/2006/main">
              <a:ext uri="{FF2B5EF4-FFF2-40B4-BE49-F238E27FC236}">
                <a16:creationId xmlns:a16="http://schemas.microsoft.com/office/drawing/2014/main" id="{F2523B45-BCEE-444F-8341-3AAEB64DBB31}"/>
              </a:ext>
            </a:extLst>
          </p:cNvPr>
          <p:cNvSpPr>
            <a:spLocks xmlns:a="http://schemas.openxmlformats.org/drawingml/2006/main" noGrp="1"/>
          </p:cNvSpPr>
          <p:nvPr/>
        </p:nvSpPr>
        <p:spPr>
          <a:xfrm xmlns:a="http://schemas.openxmlformats.org/drawingml/2006/main">
            <a:off x="8726302" y="3753612"/>
            <a:ext cx="100950" cy="100950"/>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04" name="Shape 102">
            <a:extLst xmlns:a="http://schemas.openxmlformats.org/drawingml/2006/main">
              <a:ext uri="{FF2B5EF4-FFF2-40B4-BE49-F238E27FC236}">
                <a16:creationId xmlns:a16="http://schemas.microsoft.com/office/drawing/2014/main" id="{49C2B9EA-FD70-4B19-8449-3B8400F5CBA7}"/>
              </a:ext>
            </a:extLst>
          </p:cNvPr>
          <p:cNvSpPr>
            <a:spLocks xmlns:a="http://schemas.openxmlformats.org/drawingml/2006/main" noGrp="1"/>
          </p:cNvSpPr>
          <p:nvPr/>
        </p:nvSpPr>
        <p:spPr>
          <a:xfrm xmlns:a="http://schemas.openxmlformats.org/drawingml/2006/main" flipV="1">
            <a:off x="8827252" y="3652662"/>
            <a:ext cx="201900" cy="201900"/>
          </a:xfrm>
          <a:prstGeom xmlns:a="http://schemas.openxmlformats.org/drawingml/2006/main" prst="line">
            <a:avLst/>
          </a:prstGeom>
          <a:noFill xmlns:a="http://schemas.openxmlformats.org/drawingml/2006/main"/>
          <a:ln xmlns:a="http://schemas.openxmlformats.org/drawingml/2006/main" w="254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05" name="Text 103">
            <a:extLst xmlns:a="http://schemas.openxmlformats.org/drawingml/2006/main">
              <a:ext uri="{FF2B5EF4-FFF2-40B4-BE49-F238E27FC236}">
                <a16:creationId xmlns:a16="http://schemas.microsoft.com/office/drawing/2014/main" id="{E838819D-877B-4748-A57E-F572432685CB}"/>
              </a:ext>
            </a:extLst>
          </p:cNvPr>
          <p:cNvSpPr>
            <a:spLocks xmlns:a="http://schemas.openxmlformats.org/drawingml/2006/main" noGrp="1"/>
          </p:cNvSpPr>
          <p:nvPr/>
        </p:nvSpPr>
        <p:spPr>
          <a:xfrm xmlns:a="http://schemas.openxmlformats.org/drawingml/2006/main">
            <a:off x="8220456" y="4215384"/>
            <a:ext cx="1289304"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rgbClr val="0D1117"/>
                </a:solidFill>
                <a:latin typeface="Arial"/>
                <a:ea typeface="Arial"/>
                <a:cs typeface="Arial"/>
              </a:rPr>
              <a:t>QC</a:t>
            </a:r>
            <a:endParaRPr sz="1400"/>
          </a:p>
        </p:txBody>
      </p:sp>
      <p:sp>
        <p:nvSpPr>
          <p:cNvPr id="106" name="Shape 104">
            <a:extLst xmlns:a="http://schemas.openxmlformats.org/drawingml/2006/main">
              <a:ext uri="{FF2B5EF4-FFF2-40B4-BE49-F238E27FC236}">
                <a16:creationId xmlns:a16="http://schemas.microsoft.com/office/drawing/2014/main" id="{EE798FEE-7215-4934-9BC3-7640E1323F97}"/>
              </a:ext>
            </a:extLst>
          </p:cNvPr>
          <p:cNvSpPr>
            <a:spLocks xmlns:a="http://schemas.openxmlformats.org/drawingml/2006/main" noGrp="1"/>
          </p:cNvSpPr>
          <p:nvPr/>
        </p:nvSpPr>
        <p:spPr>
          <a:xfrm xmlns:a="http://schemas.openxmlformats.org/drawingml/2006/main">
            <a:off x="9976104" y="4206240"/>
            <a:ext cx="1289304" cy="1426464"/>
          </a:xfrm>
          <a:prstGeom xmlns:a="http://schemas.openxmlformats.org/drawingml/2006/main" prst="rect">
            <a:avLst/>
          </a:prstGeom>
          <a:solidFill xmlns:a="http://schemas.openxmlformats.org/drawingml/2006/main">
            <a:srgbClr val="3FB950"/>
          </a:solidFill>
          <a:ln xmlns:a="http://schemas.openxmlformats.org/drawingml/2006/main" w="127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07" name="Shape 105">
            <a:extLst xmlns:a="http://schemas.openxmlformats.org/drawingml/2006/main">
              <a:ext uri="{FF2B5EF4-FFF2-40B4-BE49-F238E27FC236}">
                <a16:creationId xmlns:a16="http://schemas.microsoft.com/office/drawing/2014/main" id="{691ED3BE-DDB1-4B0F-8FEA-83B0902AF4EA}"/>
              </a:ext>
            </a:extLst>
          </p:cNvPr>
          <p:cNvSpPr>
            <a:spLocks xmlns:a="http://schemas.openxmlformats.org/drawingml/2006/main" noGrp="1"/>
          </p:cNvSpPr>
          <p:nvPr/>
        </p:nvSpPr>
        <p:spPr>
          <a:xfrm xmlns:a="http://schemas.openxmlformats.org/drawingml/2006/main">
            <a:off x="10368382" y="4523811"/>
            <a:ext cx="252374" cy="252374"/>
          </a:xfrm>
          <a:prstGeom xmlns:a="http://schemas.openxmlformats.org/drawingml/2006/main" prst="ellipse">
            <a:avLst/>
          </a:prstGeom>
          <a:solidFill xmlns:a="http://schemas.openxmlformats.org/drawingml/2006/main">
            <a:srgbClr val="161B22">
              <a:alpha val="0"/>
            </a:srgbClr>
          </a:solidFill>
          <a:ln xmlns:a="http://schemas.openxmlformats.org/drawingml/2006/main" w="1778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08" name="Shape 106">
            <a:extLst xmlns:a="http://schemas.openxmlformats.org/drawingml/2006/main">
              <a:ext uri="{FF2B5EF4-FFF2-40B4-BE49-F238E27FC236}">
                <a16:creationId xmlns:a16="http://schemas.microsoft.com/office/drawing/2014/main" id="{9E608718-51B4-499D-9BE7-BEFDA48431F3}"/>
              </a:ext>
            </a:extLst>
          </p:cNvPr>
          <p:cNvSpPr>
            <a:spLocks xmlns:a="http://schemas.openxmlformats.org/drawingml/2006/main" noGrp="1"/>
          </p:cNvSpPr>
          <p:nvPr/>
        </p:nvSpPr>
        <p:spPr>
          <a:xfrm xmlns:a="http://schemas.openxmlformats.org/drawingml/2006/main">
            <a:off x="10461760" y="4617190"/>
            <a:ext cx="65617" cy="65617"/>
          </a:xfrm>
          <a:prstGeom xmlns:a="http://schemas.openxmlformats.org/drawingml/2006/main" prst="ellipse">
            <a:avLst/>
          </a:prstGeom>
          <a:solidFill xmlns:a="http://schemas.openxmlformats.org/drawingml/2006/main">
            <a:srgbClr val="0D1117"/>
          </a:solidFill>
          <a:ln xmlns:a="http://schemas.openxmlformats.org/drawingml/2006/main" w="127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09" name="Shape 107">
            <a:extLst xmlns:a="http://schemas.openxmlformats.org/drawingml/2006/main">
              <a:ext uri="{FF2B5EF4-FFF2-40B4-BE49-F238E27FC236}">
                <a16:creationId xmlns:a16="http://schemas.microsoft.com/office/drawing/2014/main" id="{9F7CCB97-5FF5-40B6-AA96-F608702C67E7}"/>
              </a:ext>
            </a:extLst>
          </p:cNvPr>
          <p:cNvSpPr>
            <a:spLocks xmlns:a="http://schemas.openxmlformats.org/drawingml/2006/main" noGrp="1"/>
          </p:cNvSpPr>
          <p:nvPr/>
        </p:nvSpPr>
        <p:spPr>
          <a:xfrm xmlns:a="http://schemas.openxmlformats.org/drawingml/2006/main">
            <a:off x="10645993" y="4473336"/>
            <a:ext cx="214518" cy="214518"/>
          </a:xfrm>
          <a:prstGeom xmlns:a="http://schemas.openxmlformats.org/drawingml/2006/main" prst="ellipse">
            <a:avLst/>
          </a:prstGeom>
          <a:solidFill xmlns:a="http://schemas.openxmlformats.org/drawingml/2006/main">
            <a:srgbClr val="161B22">
              <a:alpha val="0"/>
            </a:srgbClr>
          </a:solidFill>
          <a:ln xmlns:a="http://schemas.openxmlformats.org/drawingml/2006/main" w="1778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10" name="Shape 108">
            <a:extLst xmlns:a="http://schemas.openxmlformats.org/drawingml/2006/main">
              <a:ext uri="{FF2B5EF4-FFF2-40B4-BE49-F238E27FC236}">
                <a16:creationId xmlns:a16="http://schemas.microsoft.com/office/drawing/2014/main" id="{CBC95C55-8107-48AB-9822-E0CAF72E967E}"/>
              </a:ext>
            </a:extLst>
          </p:cNvPr>
          <p:cNvSpPr>
            <a:spLocks xmlns:a="http://schemas.openxmlformats.org/drawingml/2006/main" noGrp="1"/>
          </p:cNvSpPr>
          <p:nvPr/>
        </p:nvSpPr>
        <p:spPr>
          <a:xfrm xmlns:a="http://schemas.openxmlformats.org/drawingml/2006/main">
            <a:off x="10725365" y="4552708"/>
            <a:ext cx="55775" cy="55775"/>
          </a:xfrm>
          <a:prstGeom xmlns:a="http://schemas.openxmlformats.org/drawingml/2006/main" prst="ellipse">
            <a:avLst/>
          </a:prstGeom>
          <a:solidFill xmlns:a="http://schemas.openxmlformats.org/drawingml/2006/main">
            <a:srgbClr val="0D1117"/>
          </a:solidFill>
          <a:ln xmlns:a="http://schemas.openxmlformats.org/drawingml/2006/main" w="127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11" name="Shape 109">
            <a:extLst xmlns:a="http://schemas.openxmlformats.org/drawingml/2006/main">
              <a:ext uri="{FF2B5EF4-FFF2-40B4-BE49-F238E27FC236}">
                <a16:creationId xmlns:a16="http://schemas.microsoft.com/office/drawing/2014/main" id="{AD46F611-D290-4CA9-97C4-AF8AB1EC6A32}"/>
              </a:ext>
            </a:extLst>
          </p:cNvPr>
          <p:cNvSpPr>
            <a:spLocks xmlns:a="http://schemas.openxmlformats.org/drawingml/2006/main" noGrp="1"/>
          </p:cNvSpPr>
          <p:nvPr/>
        </p:nvSpPr>
        <p:spPr>
          <a:xfrm xmlns:a="http://schemas.openxmlformats.org/drawingml/2006/main">
            <a:off x="10557662" y="4763567"/>
            <a:ext cx="239756" cy="239756"/>
          </a:xfrm>
          <a:prstGeom xmlns:a="http://schemas.openxmlformats.org/drawingml/2006/main" prst="ellipse">
            <a:avLst/>
          </a:prstGeom>
          <a:solidFill xmlns:a="http://schemas.openxmlformats.org/drawingml/2006/main">
            <a:srgbClr val="161B22">
              <a:alpha val="0"/>
            </a:srgbClr>
          </a:solidFill>
          <a:ln xmlns:a="http://schemas.openxmlformats.org/drawingml/2006/main" w="1778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12" name="Shape 110">
            <a:extLst xmlns:a="http://schemas.openxmlformats.org/drawingml/2006/main">
              <a:ext uri="{FF2B5EF4-FFF2-40B4-BE49-F238E27FC236}">
                <a16:creationId xmlns:a16="http://schemas.microsoft.com/office/drawing/2014/main" id="{E3D8117B-266C-450B-B306-376699E0698E}"/>
              </a:ext>
            </a:extLst>
          </p:cNvPr>
          <p:cNvSpPr>
            <a:spLocks xmlns:a="http://schemas.openxmlformats.org/drawingml/2006/main" noGrp="1"/>
          </p:cNvSpPr>
          <p:nvPr/>
        </p:nvSpPr>
        <p:spPr>
          <a:xfrm xmlns:a="http://schemas.openxmlformats.org/drawingml/2006/main">
            <a:off x="10646372" y="4852276"/>
            <a:ext cx="62336" cy="62336"/>
          </a:xfrm>
          <a:prstGeom xmlns:a="http://schemas.openxmlformats.org/drawingml/2006/main" prst="ellipse">
            <a:avLst/>
          </a:prstGeom>
          <a:solidFill xmlns:a="http://schemas.openxmlformats.org/drawingml/2006/main">
            <a:srgbClr val="0D1117"/>
          </a:solidFill>
          <a:ln xmlns:a="http://schemas.openxmlformats.org/drawingml/2006/main" w="127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13" name="Shape 111">
            <a:extLst xmlns:a="http://schemas.openxmlformats.org/drawingml/2006/main">
              <a:ext uri="{FF2B5EF4-FFF2-40B4-BE49-F238E27FC236}">
                <a16:creationId xmlns:a16="http://schemas.microsoft.com/office/drawing/2014/main" id="{A7A46C36-390D-442A-904D-FC25D225F92C}"/>
              </a:ext>
            </a:extLst>
          </p:cNvPr>
          <p:cNvSpPr>
            <a:spLocks xmlns:a="http://schemas.openxmlformats.org/drawingml/2006/main" noGrp="1"/>
          </p:cNvSpPr>
          <p:nvPr/>
        </p:nvSpPr>
        <p:spPr>
          <a:xfrm xmlns:a="http://schemas.openxmlformats.org/drawingml/2006/main">
            <a:off x="10336835" y="4820351"/>
            <a:ext cx="145115" cy="145115"/>
          </a:xfrm>
          <a:prstGeom xmlns:a="http://schemas.openxmlformats.org/drawingml/2006/main" prst="ellipse">
            <a:avLst/>
          </a:prstGeom>
          <a:solidFill xmlns:a="http://schemas.openxmlformats.org/drawingml/2006/main">
            <a:srgbClr val="161B22">
              <a:alpha val="0"/>
            </a:srgbClr>
          </a:solidFill>
          <a:ln xmlns:a="http://schemas.openxmlformats.org/drawingml/2006/main" w="1778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14" name="Shape 112">
            <a:extLst xmlns:a="http://schemas.openxmlformats.org/drawingml/2006/main">
              <a:ext uri="{FF2B5EF4-FFF2-40B4-BE49-F238E27FC236}">
                <a16:creationId xmlns:a16="http://schemas.microsoft.com/office/drawing/2014/main" id="{9A1CF350-3AD7-42BF-AF8C-D4A5FAAF7CE0}"/>
              </a:ext>
            </a:extLst>
          </p:cNvPr>
          <p:cNvSpPr>
            <a:spLocks xmlns:a="http://schemas.openxmlformats.org/drawingml/2006/main" noGrp="1"/>
          </p:cNvSpPr>
          <p:nvPr/>
        </p:nvSpPr>
        <p:spPr>
          <a:xfrm xmlns:a="http://schemas.openxmlformats.org/drawingml/2006/main">
            <a:off x="10390527" y="4874044"/>
            <a:ext cx="37730" cy="37730"/>
          </a:xfrm>
          <a:prstGeom xmlns:a="http://schemas.openxmlformats.org/drawingml/2006/main" prst="ellipse">
            <a:avLst/>
          </a:prstGeom>
          <a:solidFill xmlns:a="http://schemas.openxmlformats.org/drawingml/2006/main">
            <a:srgbClr val="0D1117"/>
          </a:solidFill>
          <a:ln xmlns:a="http://schemas.openxmlformats.org/drawingml/2006/main" w="127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15" name="Text 113">
            <a:extLst xmlns:a="http://schemas.openxmlformats.org/drawingml/2006/main">
              <a:ext uri="{FF2B5EF4-FFF2-40B4-BE49-F238E27FC236}">
                <a16:creationId xmlns:a16="http://schemas.microsoft.com/office/drawing/2014/main" id="{A557F8E3-8241-450E-B7E3-26C824061D5A}"/>
              </a:ext>
            </a:extLst>
          </p:cNvPr>
          <p:cNvSpPr>
            <a:spLocks xmlns:a="http://schemas.openxmlformats.org/drawingml/2006/main" noGrp="1"/>
          </p:cNvSpPr>
          <p:nvPr/>
        </p:nvSpPr>
        <p:spPr>
          <a:xfrm xmlns:a="http://schemas.openxmlformats.org/drawingml/2006/main">
            <a:off x="9976104" y="5193792"/>
            <a:ext cx="1289304"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rgbClr val="0D1117"/>
                </a:solidFill>
                <a:latin typeface="Arial"/>
                <a:ea typeface="Arial"/>
                <a:cs typeface="Arial"/>
              </a:rPr>
              <a:t>Cells</a:t>
            </a:r>
            <a:endParaRPr sz="1400"/>
          </a:p>
        </p:txBody>
      </p:sp>
      <p:sp>
        <p:nvSpPr>
          <p:cNvPr id="116" name="Shape 114">
            <a:extLst xmlns:a="http://schemas.openxmlformats.org/drawingml/2006/main">
              <a:ext uri="{FF2B5EF4-FFF2-40B4-BE49-F238E27FC236}">
                <a16:creationId xmlns:a16="http://schemas.microsoft.com/office/drawing/2014/main" id="{A0AC6C82-3744-461A-B413-D3128EFC85AE}"/>
              </a:ext>
            </a:extLst>
          </p:cNvPr>
          <p:cNvSpPr>
            <a:spLocks xmlns:a="http://schemas.openxmlformats.org/drawingml/2006/main" noGrp="1"/>
          </p:cNvSpPr>
          <p:nvPr/>
        </p:nvSpPr>
        <p:spPr>
          <a:xfrm xmlns:a="http://schemas.openxmlformats.org/drawingml/2006/main">
            <a:off x="9528048" y="1929384"/>
            <a:ext cx="320040" cy="886968"/>
          </a:xfrm>
          <a:prstGeom xmlns:a="http://schemas.openxmlformats.org/drawingml/2006/main" prst="line">
            <a:avLst/>
          </a:prstGeom>
          <a:noFill xmlns:a="http://schemas.openxmlformats.org/drawingml/2006/main"/>
          <a:ln xmlns:a="http://schemas.openxmlformats.org/drawingml/2006/main" w="127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17" name="Shape 115">
            <a:extLst xmlns:a="http://schemas.openxmlformats.org/drawingml/2006/main">
              <a:ext uri="{FF2B5EF4-FFF2-40B4-BE49-F238E27FC236}">
                <a16:creationId xmlns:a16="http://schemas.microsoft.com/office/drawing/2014/main" id="{431C5363-39B3-40DF-845E-20EE9957B271}"/>
              </a:ext>
            </a:extLst>
          </p:cNvPr>
          <p:cNvSpPr>
            <a:spLocks xmlns:a="http://schemas.openxmlformats.org/drawingml/2006/main" noGrp="1"/>
          </p:cNvSpPr>
          <p:nvPr/>
        </p:nvSpPr>
        <p:spPr>
          <a:xfrm xmlns:a="http://schemas.openxmlformats.org/drawingml/2006/main" flipV="1">
            <a:off x="9546336" y="3566160"/>
            <a:ext cx="429768" cy="347472"/>
          </a:xfrm>
          <a:prstGeom xmlns:a="http://schemas.openxmlformats.org/drawingml/2006/main" prst="line">
            <a:avLst/>
          </a:prstGeom>
          <a:noFill xmlns:a="http://schemas.openxmlformats.org/drawingml/2006/main"/>
          <a:ln xmlns:a="http://schemas.openxmlformats.org/drawingml/2006/main" w="127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sp>
        <p:nvSpPr>
          <p:cNvPr id="118" name="Shape 116">
            <a:extLst xmlns:a="http://schemas.openxmlformats.org/drawingml/2006/main">
              <a:ext uri="{FF2B5EF4-FFF2-40B4-BE49-F238E27FC236}">
                <a16:creationId xmlns:a16="http://schemas.microsoft.com/office/drawing/2014/main" id="{65FDD745-DA9C-4713-A049-4796D7B47E49}"/>
              </a:ext>
            </a:extLst>
          </p:cNvPr>
          <p:cNvSpPr>
            <a:spLocks xmlns:a="http://schemas.openxmlformats.org/drawingml/2006/main" noGrp="1"/>
          </p:cNvSpPr>
          <p:nvPr/>
        </p:nvSpPr>
        <p:spPr>
          <a:xfrm xmlns:a="http://schemas.openxmlformats.org/drawingml/2006/main">
            <a:off x="9537192" y="3950208"/>
            <a:ext cx="292608" cy="932688"/>
          </a:xfrm>
          <a:prstGeom xmlns:a="http://schemas.openxmlformats.org/drawingml/2006/main" prst="line">
            <a:avLst/>
          </a:prstGeom>
          <a:noFill xmlns:a="http://schemas.openxmlformats.org/drawingml/2006/main"/>
          <a:ln xmlns:a="http://schemas.openxmlformats.org/drawingml/2006/main" w="127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pic>
        <p:nvPicPr>
          <p:cNvPr id="237" name="Picture 236"/>
          <p:cNvPicPr>
            <a:picLocks xmlns:a="http://schemas.openxmlformats.org/drawingml/2006/main" noChangeAspect="1"/>
          </p:cNvPicPr>
          <p:nvPr/>
        </p:nvPicPr>
        <p:blipFill>
          <a:blip xmlns:r="http://schemas.openxmlformats.org/officeDocument/2006/relationships" xmlns:a="http://schemas.openxmlformats.org/drawingml/2006/main" r:embed="R7691e4267cfb4f22"/>
          <a:stretch xmlns:a="http://schemas.openxmlformats.org/drawingml/2006/main"/>
        </p:blipFill>
        <p:spPr>
          <a:xfrm xmlns:a="http://schemas.openxmlformats.org/drawingml/2006/main">
            <a:off x="11201400" y="304800"/>
            <a:ext cx="381000" cy="381000"/>
          </a:xfrm>
          <a:prstGeom xmlns:a="http://schemas.openxmlformats.org/drawingml/2006/main" prst="rect">
            <a:avLst/>
          </a:prstGeom>
        </p:spPr>
      </p:pic>
    </p:spTree>
    <p:extLst>
      <p:ext uri="{BB962C8B-B14F-4D97-AF65-F5344CB8AC3E}">
        <p14:creationId xmlns:p14="http://schemas.microsoft.com/office/powerpoint/2010/main" val="251604103"/>
      </p:ext>
    </p:extLst>
  </p:cSld>
</p:sld>
</file>

<file path=ppt/slides/slide5.xml><?xml version="1.0" encoding="utf-8"?>
<p:sld xmlns:p="http://schemas.openxmlformats.org/presentationml/2006/main">
  <p:cSld>
    <p:bg>
      <p:bgPr>
        <a:solidFill xmlns:a="http://schemas.openxmlformats.org/drawingml/2006/main">
          <a:srgbClr val="0D111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0E10674F-87BA-4D5A-BF17-8D576749EDEF}"/>
              </a:ext>
            </a:extLst>
          </p:cNvPr>
          <p:cNvSpPr>
            <a:spLocks xmlns:a="http://schemas.openxmlformats.org/drawingml/2006/main" noGrp="1"/>
          </p:cNvSpPr>
          <p:nvPr/>
        </p:nvSpPr>
        <p:spPr>
          <a:xfrm xmlns:a="http://schemas.openxmlformats.org/drawingml/2006/main">
            <a:off x="594360" y="6400800"/>
            <a:ext cx="11000232" cy="914"/>
          </a:xfrm>
          <a:prstGeom xmlns:a="http://schemas.openxmlformats.org/drawingml/2006/main" prst="line">
            <a:avLst/>
          </a:prstGeom>
          <a:noFill xmlns:a="http://schemas.openxmlformats.org/drawingml/2006/main"/>
          <a:ln xmlns:a="http://schemas.openxmlformats.org/drawingml/2006/main" w="762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 name="Text 1">
            <a:extLst xmlns:a="http://schemas.openxmlformats.org/drawingml/2006/main">
              <a:ext uri="{FF2B5EF4-FFF2-40B4-BE49-F238E27FC236}">
                <a16:creationId xmlns:a16="http://schemas.microsoft.com/office/drawing/2014/main" id="{BA2D6737-CA7B-4B4C-B76F-7DD667EA3755}"/>
              </a:ext>
            </a:extLst>
          </p:cNvPr>
          <p:cNvSpPr>
            <a:spLocks xmlns:a="http://schemas.openxmlformats.org/drawingml/2006/main" noGrp="1"/>
          </p:cNvSpPr>
          <p:nvPr/>
        </p:nvSpPr>
        <p:spPr>
          <a:xfrm xmlns:a="http://schemas.openxmlformats.org/drawingml/2006/main">
            <a:off x="594360" y="6501384"/>
            <a:ext cx="5486400" cy="14630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60" spc="110">
                <a:solidFill>
                  <a:srgbClr val="8B949E"/>
                </a:solidFill>
                <a:latin typeface="Arial"/>
                <a:ea typeface="Arial"/>
                <a:cs typeface="Arial"/>
              </a:rPr>
              <a:t>CLAWBIO  /  TRUSTWORTHY AGENTIC GENOMICS</a:t>
            </a:r>
            <a:endParaRPr sz="860"/>
          </a:p>
        </p:txBody>
      </p:sp>
      <p:sp>
        <p:nvSpPr>
          <p:cNvPr id="4" name="Text 2">
            <a:extLst xmlns:a="http://schemas.openxmlformats.org/drawingml/2006/main">
              <a:ext uri="{FF2B5EF4-FFF2-40B4-BE49-F238E27FC236}">
                <a16:creationId xmlns:a16="http://schemas.microsoft.com/office/drawing/2014/main" id="{3EE0C5A3-B6B3-42C1-AB50-BA8C1462E9B3}"/>
              </a:ext>
            </a:extLst>
          </p:cNvPr>
          <p:cNvSpPr>
            <a:spLocks xmlns:a="http://schemas.openxmlformats.org/drawingml/2006/main" noGrp="1"/>
          </p:cNvSpPr>
          <p:nvPr/>
        </p:nvSpPr>
        <p:spPr>
          <a:xfrm xmlns:a="http://schemas.openxmlformats.org/drawingml/2006/main">
            <a:off x="6492240" y="6492240"/>
            <a:ext cx="4407408"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810">
                <a:solidFill>
                  <a:srgbClr val="8B949E"/>
                </a:solidFill>
                <a:latin typeface="Arial"/>
                <a:ea typeface="Arial"/>
                <a:cs typeface="Arial"/>
              </a:rPr>
              <a:t>Source: repository README</a:t>
            </a:r>
            <a:endParaRPr sz="810"/>
          </a:p>
        </p:txBody>
      </p:sp>
      <p:sp>
        <p:nvSpPr>
          <p:cNvPr id="5" name="Text 3">
            <a:extLst xmlns:a="http://schemas.openxmlformats.org/drawingml/2006/main">
              <a:ext uri="{FF2B5EF4-FFF2-40B4-BE49-F238E27FC236}">
                <a16:creationId xmlns:a16="http://schemas.microsoft.com/office/drawing/2014/main" id="{6E134D97-DC41-4D92-8EFD-9704E465736E}"/>
              </a:ext>
            </a:extLst>
          </p:cNvPr>
          <p:cNvSpPr>
            <a:spLocks xmlns:a="http://schemas.openxmlformats.org/drawingml/2006/main" noGrp="1"/>
          </p:cNvSpPr>
          <p:nvPr/>
        </p:nvSpPr>
        <p:spPr>
          <a:xfrm xmlns:a="http://schemas.openxmlformats.org/drawingml/2006/main">
            <a:off x="11109960" y="6492240"/>
            <a:ext cx="475488"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8B949E"/>
                </a:solidFill>
                <a:latin typeface="Arial"/>
                <a:ea typeface="Arial"/>
                <a:cs typeface="Arial"/>
              </a:rPr>
              <a:t>05</a:t>
            </a:r>
            <a:endParaRPr sz="900"/>
          </a:p>
        </p:txBody>
      </p:sp>
      <p:sp>
        <p:nvSpPr>
          <p:cNvPr id="6" name="Text 4">
            <a:extLst xmlns:a="http://schemas.openxmlformats.org/drawingml/2006/main">
              <a:ext uri="{FF2B5EF4-FFF2-40B4-BE49-F238E27FC236}">
                <a16:creationId xmlns:a16="http://schemas.microsoft.com/office/drawing/2014/main" id="{0B9EAE49-FF80-4885-B5E2-41BDF2DC4C13}"/>
              </a:ext>
            </a:extLst>
          </p:cNvPr>
          <p:cNvSpPr>
            <a:spLocks xmlns:a="http://schemas.openxmlformats.org/drawingml/2006/main" noGrp="1"/>
          </p:cNvSpPr>
          <p:nvPr/>
        </p:nvSpPr>
        <p:spPr>
          <a:xfrm xmlns:a="http://schemas.openxmlformats.org/drawingml/2006/main">
            <a:off x="594360" y="429768"/>
            <a:ext cx="10607040"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240">
                <a:solidFill>
                  <a:srgbClr val="3FB950"/>
                </a:solidFill>
                <a:latin typeface="Arial"/>
                <a:ea typeface="Arial"/>
                <a:cs typeface="Arial"/>
              </a:rPr>
              <a:t>READ THE SKILL</a:t>
            </a:r>
            <a:endParaRPr sz="1050"/>
          </a:p>
        </p:txBody>
      </p:sp>
      <p:sp>
        <p:nvSpPr>
          <p:cNvPr id="7" name="Text 5">
            <a:extLst xmlns:a="http://schemas.openxmlformats.org/drawingml/2006/main">
              <a:ext uri="{FF2B5EF4-FFF2-40B4-BE49-F238E27FC236}">
                <a16:creationId xmlns:a16="http://schemas.microsoft.com/office/drawing/2014/main" id="{0915D92C-809B-4EB4-9312-7B15060D8272}"/>
              </a:ext>
            </a:extLst>
          </p:cNvPr>
          <p:cNvSpPr>
            <a:spLocks xmlns:a="http://schemas.openxmlformats.org/drawingml/2006/main" noGrp="1"/>
          </p:cNvSpPr>
          <p:nvPr/>
        </p:nvSpPr>
        <p:spPr>
          <a:xfrm xmlns:a="http://schemas.openxmlformats.org/drawingml/2006/main">
            <a:off x="594360" y="868680"/>
            <a:ext cx="10972800" cy="70408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4400" b="1">
                <a:solidFill>
                  <a:srgbClr val="E6EDF3"/>
                </a:solidFill>
                <a:latin typeface="Arial"/>
                <a:ea typeface="Arial"/>
                <a:cs typeface="Arial"/>
              </a:rPr>
              <a:t>A method you can inspect.</a:t>
            </a:r>
            <a:endParaRPr sz="4400"/>
          </a:p>
        </p:txBody>
      </p:sp>
      <p:sp>
        <p:nvSpPr>
          <p:cNvPr id="8" name="Shape 6">
            <a:extLst xmlns:a="http://schemas.openxmlformats.org/drawingml/2006/main">
              <a:ext uri="{FF2B5EF4-FFF2-40B4-BE49-F238E27FC236}">
                <a16:creationId xmlns:a16="http://schemas.microsoft.com/office/drawing/2014/main" id="{9CA020AE-5390-4E72-B77C-EC7063144BC4}"/>
              </a:ext>
            </a:extLst>
          </p:cNvPr>
          <p:cNvSpPr>
            <a:spLocks xmlns:a="http://schemas.openxmlformats.org/drawingml/2006/main" noGrp="1"/>
          </p:cNvSpPr>
          <p:nvPr/>
        </p:nvSpPr>
        <p:spPr>
          <a:xfrm xmlns:a="http://schemas.openxmlformats.org/drawingml/2006/main">
            <a:off x="3063240" y="3127248"/>
            <a:ext cx="2971800" cy="914400"/>
          </a:xfrm>
          <a:prstGeom xmlns:a="http://schemas.openxmlformats.org/drawingml/2006/main" prst="line">
            <a:avLst/>
          </a:prstGeom>
          <a:noFill xmlns:a="http://schemas.openxmlformats.org/drawingml/2006/main"/>
          <a:ln xmlns:a="http://schemas.openxmlformats.org/drawingml/2006/main" w="1651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9" name="Shape 7">
            <a:extLst xmlns:a="http://schemas.openxmlformats.org/drawingml/2006/main">
              <a:ext uri="{FF2B5EF4-FFF2-40B4-BE49-F238E27FC236}">
                <a16:creationId xmlns:a16="http://schemas.microsoft.com/office/drawing/2014/main" id="{05BB36FE-A233-44E7-A512-85459BA1E84C}"/>
              </a:ext>
            </a:extLst>
          </p:cNvPr>
          <p:cNvSpPr>
            <a:spLocks xmlns:a="http://schemas.openxmlformats.org/drawingml/2006/main" noGrp="1"/>
          </p:cNvSpPr>
          <p:nvPr/>
        </p:nvSpPr>
        <p:spPr>
          <a:xfrm xmlns:a="http://schemas.openxmlformats.org/drawingml/2006/main" flipV="1">
            <a:off x="6035040" y="3127248"/>
            <a:ext cx="3072384" cy="914400"/>
          </a:xfrm>
          <a:prstGeom xmlns:a="http://schemas.openxmlformats.org/drawingml/2006/main" prst="line">
            <a:avLst/>
          </a:prstGeom>
          <a:noFill xmlns:a="http://schemas.openxmlformats.org/drawingml/2006/main"/>
          <a:ln xmlns:a="http://schemas.openxmlformats.org/drawingml/2006/main" w="1651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0" name="Shape 8">
            <a:extLst xmlns:a="http://schemas.openxmlformats.org/drawingml/2006/main">
              <a:ext uri="{FF2B5EF4-FFF2-40B4-BE49-F238E27FC236}">
                <a16:creationId xmlns:a16="http://schemas.microsoft.com/office/drawing/2014/main" id="{1EC03F8C-E739-437A-8124-20E622A6DE08}"/>
              </a:ext>
            </a:extLst>
          </p:cNvPr>
          <p:cNvSpPr>
            <a:spLocks xmlns:a="http://schemas.openxmlformats.org/drawingml/2006/main" noGrp="1"/>
          </p:cNvSpPr>
          <p:nvPr/>
        </p:nvSpPr>
        <p:spPr>
          <a:xfrm xmlns:a="http://schemas.openxmlformats.org/drawingml/2006/main" flipV="1">
            <a:off x="3063240" y="4041648"/>
            <a:ext cx="2971800" cy="1060704"/>
          </a:xfrm>
          <a:prstGeom xmlns:a="http://schemas.openxmlformats.org/drawingml/2006/main" prst="line">
            <a:avLst/>
          </a:prstGeom>
          <a:noFill xmlns:a="http://schemas.openxmlformats.org/drawingml/2006/main"/>
          <a:ln xmlns:a="http://schemas.openxmlformats.org/drawingml/2006/main" w="1651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1" name="Shape 9">
            <a:extLst xmlns:a="http://schemas.openxmlformats.org/drawingml/2006/main">
              <a:ext uri="{FF2B5EF4-FFF2-40B4-BE49-F238E27FC236}">
                <a16:creationId xmlns:a16="http://schemas.microsoft.com/office/drawing/2014/main" id="{952B0394-F305-42BB-A7FF-88025629CD47}"/>
              </a:ext>
            </a:extLst>
          </p:cNvPr>
          <p:cNvSpPr>
            <a:spLocks xmlns:a="http://schemas.openxmlformats.org/drawingml/2006/main" noGrp="1"/>
          </p:cNvSpPr>
          <p:nvPr/>
        </p:nvSpPr>
        <p:spPr>
          <a:xfrm xmlns:a="http://schemas.openxmlformats.org/drawingml/2006/main">
            <a:off x="6035040" y="4041648"/>
            <a:ext cx="3072384" cy="1060704"/>
          </a:xfrm>
          <a:prstGeom xmlns:a="http://schemas.openxmlformats.org/drawingml/2006/main" prst="line">
            <a:avLst/>
          </a:prstGeom>
          <a:noFill xmlns:a="http://schemas.openxmlformats.org/drawingml/2006/main"/>
          <a:ln xmlns:a="http://schemas.openxmlformats.org/drawingml/2006/main" w="1651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Shape 10">
            <a:extLst xmlns:a="http://schemas.openxmlformats.org/drawingml/2006/main">
              <a:ext uri="{FF2B5EF4-FFF2-40B4-BE49-F238E27FC236}">
                <a16:creationId xmlns:a16="http://schemas.microsoft.com/office/drawing/2014/main" id="{3186D2BD-1D8B-40C5-B6D8-2B6D1D981A72}"/>
              </a:ext>
            </a:extLst>
          </p:cNvPr>
          <p:cNvSpPr>
            <a:spLocks xmlns:a="http://schemas.openxmlformats.org/drawingml/2006/main" noGrp="1"/>
          </p:cNvSpPr>
          <p:nvPr/>
        </p:nvSpPr>
        <p:spPr>
          <a:xfrm xmlns:a="http://schemas.openxmlformats.org/drawingml/2006/main">
            <a:off x="4928616" y="2359152"/>
            <a:ext cx="2231136" cy="3465576"/>
          </a:xfrm>
          <a:prstGeom xmlns:a="http://schemas.openxmlformats.org/drawingml/2006/main" prst="rect">
            <a:avLst/>
          </a:prstGeom>
          <a:solidFill xmlns:a="http://schemas.openxmlformats.org/drawingml/2006/main">
            <a:srgbClr val="21262D"/>
          </a:solidFill>
          <a:ln xmlns:a="http://schemas.openxmlformats.org/drawingml/2006/main" w="1270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3" name="Shape 11">
            <a:extLst xmlns:a="http://schemas.openxmlformats.org/drawingml/2006/main">
              <a:ext uri="{FF2B5EF4-FFF2-40B4-BE49-F238E27FC236}">
                <a16:creationId xmlns:a16="http://schemas.microsoft.com/office/drawing/2014/main" id="{23DB8BE5-C972-42F0-9899-99BED8B2035C}"/>
              </a:ext>
            </a:extLst>
          </p:cNvPr>
          <p:cNvSpPr>
            <a:spLocks xmlns:a="http://schemas.openxmlformats.org/drawingml/2006/main" noGrp="1"/>
          </p:cNvSpPr>
          <p:nvPr/>
        </p:nvSpPr>
        <p:spPr>
          <a:xfrm xmlns:a="http://schemas.openxmlformats.org/drawingml/2006/main">
            <a:off x="4736592" y="2194560"/>
            <a:ext cx="2231136" cy="3465576"/>
          </a:xfrm>
          <a:prstGeom xmlns:a="http://schemas.openxmlformats.org/drawingml/2006/main" prst="rect">
            <a:avLst/>
          </a:prstGeom>
          <a:solidFill xmlns:a="http://schemas.openxmlformats.org/drawingml/2006/main">
            <a:srgbClr val="161B22"/>
          </a:solidFill>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14" name="Text 12">
            <a:extLst xmlns:a="http://schemas.openxmlformats.org/drawingml/2006/main">
              <a:ext uri="{FF2B5EF4-FFF2-40B4-BE49-F238E27FC236}">
                <a16:creationId xmlns:a16="http://schemas.microsoft.com/office/drawing/2014/main" id="{47FB2B77-72FE-4971-82FA-0542716104CC}"/>
              </a:ext>
            </a:extLst>
          </p:cNvPr>
          <p:cNvSpPr>
            <a:spLocks xmlns:a="http://schemas.openxmlformats.org/drawingml/2006/main" noGrp="1"/>
          </p:cNvSpPr>
          <p:nvPr/>
        </p:nvSpPr>
        <p:spPr>
          <a:xfrm xmlns:a="http://schemas.openxmlformats.org/drawingml/2006/main">
            <a:off x="4992624" y="2642616"/>
            <a:ext cx="1728216" cy="35661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300" b="1">
                <a:solidFill>
                  <a:srgbClr val="E6EDF3"/>
                </a:solidFill>
                <a:latin typeface="Courier New"/>
                <a:ea typeface="Courier New"/>
                <a:cs typeface="Courier New"/>
              </a:rPr>
              <a:t>SKILL.md</a:t>
            </a:r>
            <a:endParaRPr sz="2300"/>
          </a:p>
        </p:txBody>
      </p:sp>
      <p:sp>
        <p:nvSpPr>
          <p:cNvPr id="15" name="Shape 13">
            <a:extLst xmlns:a="http://schemas.openxmlformats.org/drawingml/2006/main">
              <a:ext uri="{FF2B5EF4-FFF2-40B4-BE49-F238E27FC236}">
                <a16:creationId xmlns:a16="http://schemas.microsoft.com/office/drawing/2014/main" id="{14BB38B5-5519-42E6-B3A9-60520B3717E2}"/>
              </a:ext>
            </a:extLst>
          </p:cNvPr>
          <p:cNvSpPr>
            <a:spLocks xmlns:a="http://schemas.openxmlformats.org/drawingml/2006/main" noGrp="1"/>
          </p:cNvSpPr>
          <p:nvPr/>
        </p:nvSpPr>
        <p:spPr>
          <a:xfrm xmlns:a="http://schemas.openxmlformats.org/drawingml/2006/main">
            <a:off x="5102352" y="3364992"/>
            <a:ext cx="1481328" cy="914"/>
          </a:xfrm>
          <a:prstGeom xmlns:a="http://schemas.openxmlformats.org/drawingml/2006/main" prst="line">
            <a:avLst/>
          </a:prstGeom>
          <a:noFill xmlns:a="http://schemas.openxmlformats.org/drawingml/2006/main"/>
          <a:ln xmlns:a="http://schemas.openxmlformats.org/drawingml/2006/main" w="254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Shape 14">
            <a:extLst xmlns:a="http://schemas.openxmlformats.org/drawingml/2006/main">
              <a:ext uri="{FF2B5EF4-FFF2-40B4-BE49-F238E27FC236}">
                <a16:creationId xmlns:a16="http://schemas.microsoft.com/office/drawing/2014/main" id="{327D09AF-34BA-4294-8EF1-36C5E5E8636F}"/>
              </a:ext>
            </a:extLst>
          </p:cNvPr>
          <p:cNvSpPr>
            <a:spLocks xmlns:a="http://schemas.openxmlformats.org/drawingml/2006/main" noGrp="1"/>
          </p:cNvSpPr>
          <p:nvPr/>
        </p:nvSpPr>
        <p:spPr>
          <a:xfrm xmlns:a="http://schemas.openxmlformats.org/drawingml/2006/main">
            <a:off x="5102352" y="3703320"/>
            <a:ext cx="1481328" cy="914"/>
          </a:xfrm>
          <a:prstGeom xmlns:a="http://schemas.openxmlformats.org/drawingml/2006/main" prst="line">
            <a:avLst/>
          </a:prstGeom>
          <a:noFill xmlns:a="http://schemas.openxmlformats.org/drawingml/2006/main"/>
          <a:ln xmlns:a="http://schemas.openxmlformats.org/drawingml/2006/main" w="1905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7" name="Shape 15">
            <a:extLst xmlns:a="http://schemas.openxmlformats.org/drawingml/2006/main">
              <a:ext uri="{FF2B5EF4-FFF2-40B4-BE49-F238E27FC236}">
                <a16:creationId xmlns:a16="http://schemas.microsoft.com/office/drawing/2014/main" id="{F43B0167-99DE-4AEF-BFC0-4A59BABB3577}"/>
              </a:ext>
            </a:extLst>
          </p:cNvPr>
          <p:cNvSpPr>
            <a:spLocks xmlns:a="http://schemas.openxmlformats.org/drawingml/2006/main" noGrp="1"/>
          </p:cNvSpPr>
          <p:nvPr/>
        </p:nvSpPr>
        <p:spPr>
          <a:xfrm xmlns:a="http://schemas.openxmlformats.org/drawingml/2006/main">
            <a:off x="5102352" y="4041648"/>
            <a:ext cx="1133856" cy="914"/>
          </a:xfrm>
          <a:prstGeom xmlns:a="http://schemas.openxmlformats.org/drawingml/2006/main" prst="line">
            <a:avLst/>
          </a:prstGeom>
          <a:noFill xmlns:a="http://schemas.openxmlformats.org/drawingml/2006/main"/>
          <a:ln xmlns:a="http://schemas.openxmlformats.org/drawingml/2006/main" w="1905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Shape 16">
            <a:extLst xmlns:a="http://schemas.openxmlformats.org/drawingml/2006/main">
              <a:ext uri="{FF2B5EF4-FFF2-40B4-BE49-F238E27FC236}">
                <a16:creationId xmlns:a16="http://schemas.microsoft.com/office/drawing/2014/main" id="{12949046-C078-48B8-8702-384CDE4EF5E3}"/>
              </a:ext>
            </a:extLst>
          </p:cNvPr>
          <p:cNvSpPr>
            <a:spLocks xmlns:a="http://schemas.openxmlformats.org/drawingml/2006/main" noGrp="1"/>
          </p:cNvSpPr>
          <p:nvPr/>
        </p:nvSpPr>
        <p:spPr>
          <a:xfrm xmlns:a="http://schemas.openxmlformats.org/drawingml/2006/main">
            <a:off x="5102352" y="4690872"/>
            <a:ext cx="1481328" cy="475488"/>
          </a:xfrm>
          <a:prstGeom xmlns:a="http://schemas.openxmlformats.org/drawingml/2006/main" prst="rect">
            <a:avLst/>
          </a:prstGeom>
          <a:solidFill xmlns:a="http://schemas.openxmlformats.org/drawingml/2006/main">
            <a:srgbClr val="3FB950"/>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19" name="Text 17">
            <a:extLst xmlns:a="http://schemas.openxmlformats.org/drawingml/2006/main">
              <a:ext uri="{FF2B5EF4-FFF2-40B4-BE49-F238E27FC236}">
                <a16:creationId xmlns:a16="http://schemas.microsoft.com/office/drawing/2014/main" id="{2A5FD64F-B486-477F-8558-BDB5D48447AC}"/>
              </a:ext>
            </a:extLst>
          </p:cNvPr>
          <p:cNvSpPr>
            <a:spLocks xmlns:a="http://schemas.openxmlformats.org/drawingml/2006/main" noGrp="1"/>
          </p:cNvSpPr>
          <p:nvPr/>
        </p:nvSpPr>
        <p:spPr>
          <a:xfrm xmlns:a="http://schemas.openxmlformats.org/drawingml/2006/main">
            <a:off x="5102352" y="4782312"/>
            <a:ext cx="148132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700" b="1">
                <a:solidFill>
                  <a:srgbClr val="0D1117"/>
                </a:solidFill>
                <a:latin typeface="Arial"/>
                <a:ea typeface="Arial"/>
                <a:cs typeface="Arial"/>
              </a:rPr>
              <a:t>v1.0</a:t>
            </a:r>
            <a:endParaRPr sz="1700"/>
          </a:p>
        </p:txBody>
      </p:sp>
      <p:sp>
        <p:nvSpPr>
          <p:cNvPr id="20" name="Shape 18">
            <a:extLst xmlns:a="http://schemas.openxmlformats.org/drawingml/2006/main">
              <a:ext uri="{FF2B5EF4-FFF2-40B4-BE49-F238E27FC236}">
                <a16:creationId xmlns:a16="http://schemas.microsoft.com/office/drawing/2014/main" id="{83912859-2549-4CFA-BAF0-641690EC9226}"/>
              </a:ext>
            </a:extLst>
          </p:cNvPr>
          <p:cNvSpPr>
            <a:spLocks xmlns:a="http://schemas.openxmlformats.org/drawingml/2006/main" noGrp="1"/>
          </p:cNvSpPr>
          <p:nvPr/>
        </p:nvSpPr>
        <p:spPr>
          <a:xfrm xmlns:a="http://schemas.openxmlformats.org/drawingml/2006/main">
            <a:off x="1135685" y="2461565"/>
            <a:ext cx="526694" cy="691286"/>
          </a:xfrm>
          <a:prstGeom xmlns:a="http://schemas.openxmlformats.org/drawingml/2006/main" prst="rect">
            <a:avLst/>
          </a:prstGeom>
          <a:solidFill xmlns:a="http://schemas.openxmlformats.org/drawingml/2006/main">
            <a:srgbClr val="161B22"/>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1" name="Shape 19">
            <a:extLst xmlns:a="http://schemas.openxmlformats.org/drawingml/2006/main">
              <a:ext uri="{FF2B5EF4-FFF2-40B4-BE49-F238E27FC236}">
                <a16:creationId xmlns:a16="http://schemas.microsoft.com/office/drawing/2014/main" id="{FDE420ED-89C3-4F47-8B24-448949486FA7}"/>
              </a:ext>
            </a:extLst>
          </p:cNvPr>
          <p:cNvSpPr>
            <a:spLocks xmlns:a="http://schemas.openxmlformats.org/drawingml/2006/main" noGrp="1"/>
          </p:cNvSpPr>
          <p:nvPr/>
        </p:nvSpPr>
        <p:spPr>
          <a:xfrm xmlns:a="http://schemas.openxmlformats.org/drawingml/2006/main">
            <a:off x="1235757" y="2682776"/>
            <a:ext cx="326551" cy="914"/>
          </a:xfrm>
          <a:prstGeom xmlns:a="http://schemas.openxmlformats.org/drawingml/2006/main" prst="line">
            <a:avLst/>
          </a:prstGeom>
          <a:noFill xmlns:a="http://schemas.openxmlformats.org/drawingml/2006/main"/>
          <a:ln xmlns:a="http://schemas.openxmlformats.org/drawingml/2006/main" w="1778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2" name="Shape 20">
            <a:extLst xmlns:a="http://schemas.openxmlformats.org/drawingml/2006/main">
              <a:ext uri="{FF2B5EF4-FFF2-40B4-BE49-F238E27FC236}">
                <a16:creationId xmlns:a16="http://schemas.microsoft.com/office/drawing/2014/main" id="{10119481-BDBD-4BE0-8205-9ECA223CF423}"/>
              </a:ext>
            </a:extLst>
          </p:cNvPr>
          <p:cNvSpPr>
            <a:spLocks xmlns:a="http://schemas.openxmlformats.org/drawingml/2006/main" noGrp="1"/>
          </p:cNvSpPr>
          <p:nvPr/>
        </p:nvSpPr>
        <p:spPr>
          <a:xfrm xmlns:a="http://schemas.openxmlformats.org/drawingml/2006/main">
            <a:off x="1235757" y="2800295"/>
            <a:ext cx="326551" cy="914"/>
          </a:xfrm>
          <a:prstGeom xmlns:a="http://schemas.openxmlformats.org/drawingml/2006/main" prst="line">
            <a:avLst/>
          </a:prstGeom>
          <a:noFill xmlns:a="http://schemas.openxmlformats.org/drawingml/2006/main"/>
          <a:ln xmlns:a="http://schemas.openxmlformats.org/drawingml/2006/main" w="1778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3" name="Shape 21">
            <a:extLst xmlns:a="http://schemas.openxmlformats.org/drawingml/2006/main">
              <a:ext uri="{FF2B5EF4-FFF2-40B4-BE49-F238E27FC236}">
                <a16:creationId xmlns:a16="http://schemas.microsoft.com/office/drawing/2014/main" id="{CF9007D9-4262-4856-9198-B8C181043832}"/>
              </a:ext>
            </a:extLst>
          </p:cNvPr>
          <p:cNvSpPr>
            <a:spLocks xmlns:a="http://schemas.openxmlformats.org/drawingml/2006/main" noGrp="1"/>
          </p:cNvSpPr>
          <p:nvPr/>
        </p:nvSpPr>
        <p:spPr>
          <a:xfrm xmlns:a="http://schemas.openxmlformats.org/drawingml/2006/main">
            <a:off x="1235757" y="2917814"/>
            <a:ext cx="237012" cy="914"/>
          </a:xfrm>
          <a:prstGeom xmlns:a="http://schemas.openxmlformats.org/drawingml/2006/main" prst="line">
            <a:avLst/>
          </a:prstGeom>
          <a:noFill xmlns:a="http://schemas.openxmlformats.org/drawingml/2006/main"/>
          <a:ln xmlns:a="http://schemas.openxmlformats.org/drawingml/2006/main" w="1778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Text 22">
            <a:extLst xmlns:a="http://schemas.openxmlformats.org/drawingml/2006/main">
              <a:ext uri="{FF2B5EF4-FFF2-40B4-BE49-F238E27FC236}">
                <a16:creationId xmlns:a16="http://schemas.microsoft.com/office/drawing/2014/main" id="{D805C3C1-F296-4058-A0EC-4C11A4E4A47B}"/>
              </a:ext>
            </a:extLst>
          </p:cNvPr>
          <p:cNvSpPr>
            <a:spLocks xmlns:a="http://schemas.openxmlformats.org/drawingml/2006/main" noGrp="1"/>
          </p:cNvSpPr>
          <p:nvPr/>
        </p:nvSpPr>
        <p:spPr>
          <a:xfrm xmlns:a="http://schemas.openxmlformats.org/drawingml/2006/main">
            <a:off x="987552" y="3346704"/>
            <a:ext cx="32918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100" b="1">
                <a:solidFill>
                  <a:srgbClr val="E6EDF3"/>
                </a:solidFill>
                <a:latin typeface="Arial"/>
                <a:ea typeface="Arial"/>
                <a:cs typeface="Arial"/>
              </a:rPr>
              <a:t>Specification</a:t>
            </a:r>
            <a:endParaRPr sz="2100"/>
          </a:p>
        </p:txBody>
      </p:sp>
      <p:sp>
        <p:nvSpPr>
          <p:cNvPr id="25" name="Shape 23">
            <a:extLst xmlns:a="http://schemas.openxmlformats.org/drawingml/2006/main">
              <a:ext uri="{FF2B5EF4-FFF2-40B4-BE49-F238E27FC236}">
                <a16:creationId xmlns:a16="http://schemas.microsoft.com/office/drawing/2014/main" id="{5F2AC1AF-491F-40EF-A90F-9E7CA33B95AB}"/>
              </a:ext>
            </a:extLst>
          </p:cNvPr>
          <p:cNvSpPr>
            <a:spLocks xmlns:a="http://schemas.openxmlformats.org/drawingml/2006/main" noGrp="1"/>
          </p:cNvSpPr>
          <p:nvPr/>
        </p:nvSpPr>
        <p:spPr>
          <a:xfrm xmlns:a="http://schemas.openxmlformats.org/drawingml/2006/main">
            <a:off x="8406994" y="2519172"/>
            <a:ext cx="724205" cy="576072"/>
          </a:xfrm>
          <a:prstGeom xmlns:a="http://schemas.openxmlformats.org/drawingml/2006/main" prst="rect">
            <a:avLst/>
          </a:prstGeom>
          <a:solidFill xmlns:a="http://schemas.openxmlformats.org/drawingml/2006/main">
            <a:srgbClr val="161B22"/>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6" name="Shape 24">
            <a:extLst xmlns:a="http://schemas.openxmlformats.org/drawingml/2006/main">
              <a:ext uri="{FF2B5EF4-FFF2-40B4-BE49-F238E27FC236}">
                <a16:creationId xmlns:a16="http://schemas.microsoft.com/office/drawing/2014/main" id="{9DFF3A35-972F-48E0-B71F-00BA61ADED74}"/>
              </a:ext>
            </a:extLst>
          </p:cNvPr>
          <p:cNvSpPr>
            <a:spLocks xmlns:a="http://schemas.openxmlformats.org/drawingml/2006/main" noGrp="1"/>
          </p:cNvSpPr>
          <p:nvPr/>
        </p:nvSpPr>
        <p:spPr>
          <a:xfrm xmlns:a="http://schemas.openxmlformats.org/drawingml/2006/main">
            <a:off x="8406994" y="2645908"/>
            <a:ext cx="724205" cy="914"/>
          </a:xfrm>
          <a:prstGeom xmlns:a="http://schemas.openxmlformats.org/drawingml/2006/main" prst="line">
            <a:avLst/>
          </a:prstGeom>
          <a:noFill xmlns:a="http://schemas.openxmlformats.org/drawingml/2006/main"/>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7" name="Text 25">
            <a:extLst xmlns:a="http://schemas.openxmlformats.org/drawingml/2006/main">
              <a:ext uri="{FF2B5EF4-FFF2-40B4-BE49-F238E27FC236}">
                <a16:creationId xmlns:a16="http://schemas.microsoft.com/office/drawing/2014/main" id="{8CB8A423-29D9-4F5F-8338-29C582CE958F}"/>
              </a:ext>
            </a:extLst>
          </p:cNvPr>
          <p:cNvSpPr>
            <a:spLocks xmlns:a="http://schemas.openxmlformats.org/drawingml/2006/main" noGrp="1"/>
          </p:cNvSpPr>
          <p:nvPr/>
        </p:nvSpPr>
        <p:spPr>
          <a:xfrm xmlns:a="http://schemas.openxmlformats.org/drawingml/2006/main">
            <a:off x="8508382" y="2674711"/>
            <a:ext cx="506943" cy="3226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84" b="1">
                <a:solidFill>
                  <a:srgbClr val="3FB950"/>
                </a:solidFill>
                <a:latin typeface="Arial"/>
                <a:ea typeface="Arial"/>
                <a:cs typeface="Arial"/>
              </a:rPr>
              <a:t>›_</a:t>
            </a:r>
            <a:endParaRPr sz="1584"/>
          </a:p>
        </p:txBody>
      </p:sp>
      <p:sp>
        <p:nvSpPr>
          <p:cNvPr id="28" name="Text 26">
            <a:extLst xmlns:a="http://schemas.openxmlformats.org/drawingml/2006/main">
              <a:ext uri="{FF2B5EF4-FFF2-40B4-BE49-F238E27FC236}">
                <a16:creationId xmlns:a16="http://schemas.microsoft.com/office/drawing/2014/main" id="{1D24FC43-12AF-49BC-A3AA-E952F97036E6}"/>
              </a:ext>
            </a:extLst>
          </p:cNvPr>
          <p:cNvSpPr>
            <a:spLocks xmlns:a="http://schemas.openxmlformats.org/drawingml/2006/main" noGrp="1"/>
          </p:cNvSpPr>
          <p:nvPr/>
        </p:nvSpPr>
        <p:spPr>
          <a:xfrm xmlns:a="http://schemas.openxmlformats.org/drawingml/2006/main">
            <a:off x="8357616" y="3346704"/>
            <a:ext cx="32918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100" b="1">
                <a:solidFill>
                  <a:srgbClr val="E6EDF3"/>
                </a:solidFill>
                <a:latin typeface="Arial"/>
                <a:ea typeface="Arial"/>
                <a:cs typeface="Arial"/>
              </a:rPr>
              <a:t>Code</a:t>
            </a:r>
            <a:endParaRPr sz="2100"/>
          </a:p>
        </p:txBody>
      </p:sp>
      <p:sp>
        <p:nvSpPr>
          <p:cNvPr id="29" name="Shape 27">
            <a:extLst xmlns:a="http://schemas.openxmlformats.org/drawingml/2006/main">
              <a:ext uri="{FF2B5EF4-FFF2-40B4-BE49-F238E27FC236}">
                <a16:creationId xmlns:a16="http://schemas.microsoft.com/office/drawing/2014/main" id="{908B5BD2-271D-405E-97B4-C72187654460}"/>
              </a:ext>
            </a:extLst>
          </p:cNvPr>
          <p:cNvSpPr>
            <a:spLocks xmlns:a="http://schemas.openxmlformats.org/drawingml/2006/main" noGrp="1"/>
          </p:cNvSpPr>
          <p:nvPr/>
        </p:nvSpPr>
        <p:spPr>
          <a:xfrm xmlns:a="http://schemas.openxmlformats.org/drawingml/2006/main">
            <a:off x="1094537" y="4498848"/>
            <a:ext cx="608990" cy="666598"/>
          </a:xfrm>
          <a:prstGeom xmlns:a="http://schemas.openxmlformats.org/drawingml/2006/main" prst="can">
            <a:avLst/>
          </a:prstGeom>
          <a:solidFill xmlns:a="http://schemas.openxmlformats.org/drawingml/2006/main">
            <a:srgbClr val="161B22"/>
          </a:solidFill>
          <a:ln xmlns:a="http://schemas.openxmlformats.org/drawingml/2006/main" w="1905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30" name="Shape 28">
            <a:extLst xmlns:a="http://schemas.openxmlformats.org/drawingml/2006/main">
              <a:ext uri="{FF2B5EF4-FFF2-40B4-BE49-F238E27FC236}">
                <a16:creationId xmlns:a16="http://schemas.microsoft.com/office/drawing/2014/main" id="{B94E1D34-256E-4E44-8256-B26A91388117}"/>
              </a:ext>
            </a:extLst>
          </p:cNvPr>
          <p:cNvSpPr>
            <a:spLocks xmlns:a="http://schemas.openxmlformats.org/drawingml/2006/main" noGrp="1"/>
          </p:cNvSpPr>
          <p:nvPr/>
        </p:nvSpPr>
        <p:spPr>
          <a:xfrm xmlns:a="http://schemas.openxmlformats.org/drawingml/2006/main">
            <a:off x="1127455" y="4803343"/>
            <a:ext cx="543154" cy="914"/>
          </a:xfrm>
          <a:prstGeom xmlns:a="http://schemas.openxmlformats.org/drawingml/2006/main" prst="line">
            <a:avLst/>
          </a:prstGeom>
          <a:noFill xmlns:a="http://schemas.openxmlformats.org/drawingml/2006/main"/>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31" name="Text 29">
            <a:extLst xmlns:a="http://schemas.openxmlformats.org/drawingml/2006/main">
              <a:ext uri="{FF2B5EF4-FFF2-40B4-BE49-F238E27FC236}">
                <a16:creationId xmlns:a16="http://schemas.microsoft.com/office/drawing/2014/main" id="{E7B9C907-FC4C-4037-86E0-3728EE38AA07}"/>
              </a:ext>
            </a:extLst>
          </p:cNvPr>
          <p:cNvSpPr>
            <a:spLocks xmlns:a="http://schemas.openxmlformats.org/drawingml/2006/main" noGrp="1"/>
          </p:cNvSpPr>
          <p:nvPr/>
        </p:nvSpPr>
        <p:spPr>
          <a:xfrm xmlns:a="http://schemas.openxmlformats.org/drawingml/2006/main">
            <a:off x="987552" y="5367528"/>
            <a:ext cx="32918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100" b="1">
                <a:solidFill>
                  <a:srgbClr val="E6EDF3"/>
                </a:solidFill>
                <a:latin typeface="Arial"/>
                <a:ea typeface="Arial"/>
                <a:cs typeface="Arial"/>
              </a:rPr>
              <a:t>Example inputs</a:t>
            </a:r>
            <a:endParaRPr sz="2100"/>
          </a:p>
        </p:txBody>
      </p:sp>
      <p:sp>
        <p:nvSpPr>
          <p:cNvPr id="32" name="Shape 30">
            <a:extLst xmlns:a="http://schemas.openxmlformats.org/drawingml/2006/main">
              <a:ext uri="{FF2B5EF4-FFF2-40B4-BE49-F238E27FC236}">
                <a16:creationId xmlns:a16="http://schemas.microsoft.com/office/drawing/2014/main" id="{786E2052-97C8-4536-A8DE-72AA3472184B}"/>
              </a:ext>
            </a:extLst>
          </p:cNvPr>
          <p:cNvSpPr>
            <a:spLocks xmlns:a="http://schemas.openxmlformats.org/drawingml/2006/main" noGrp="1"/>
          </p:cNvSpPr>
          <p:nvPr/>
        </p:nvSpPr>
        <p:spPr>
          <a:xfrm xmlns:a="http://schemas.openxmlformats.org/drawingml/2006/main">
            <a:off x="8439912" y="4498848"/>
            <a:ext cx="658368" cy="658368"/>
          </a:xfrm>
          <a:prstGeom xmlns:a="http://schemas.openxmlformats.org/drawingml/2006/main" prst="ellipse">
            <a:avLst/>
          </a:prstGeom>
          <a:solidFill xmlns:a="http://schemas.openxmlformats.org/drawingml/2006/main">
            <a:srgbClr val="161B22">
              <a:alpha val="0"/>
            </a:srgbClr>
          </a:solidFill>
          <a:ln xmlns:a="http://schemas.openxmlformats.org/drawingml/2006/main" w="1778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33" name="Shape 31">
            <a:extLst xmlns:a="http://schemas.openxmlformats.org/drawingml/2006/main">
              <a:ext uri="{FF2B5EF4-FFF2-40B4-BE49-F238E27FC236}">
                <a16:creationId xmlns:a16="http://schemas.microsoft.com/office/drawing/2014/main" id="{EA0EA09A-1040-43C4-81BF-D5559C39E17E}"/>
              </a:ext>
            </a:extLst>
          </p:cNvPr>
          <p:cNvSpPr>
            <a:spLocks xmlns:a="http://schemas.openxmlformats.org/drawingml/2006/main" noGrp="1"/>
          </p:cNvSpPr>
          <p:nvPr/>
        </p:nvSpPr>
        <p:spPr>
          <a:xfrm xmlns:a="http://schemas.openxmlformats.org/drawingml/2006/main">
            <a:off x="8588045" y="4828032"/>
            <a:ext cx="131674" cy="131674"/>
          </a:xfrm>
          <a:prstGeom xmlns:a="http://schemas.openxmlformats.org/drawingml/2006/main" prst="line">
            <a:avLst/>
          </a:prstGeom>
          <a:noFill xmlns:a="http://schemas.openxmlformats.org/drawingml/2006/main"/>
          <a:ln xmlns:a="http://schemas.openxmlformats.org/drawingml/2006/main" w="254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34" name="Shape 32">
            <a:extLst xmlns:a="http://schemas.openxmlformats.org/drawingml/2006/main">
              <a:ext uri="{FF2B5EF4-FFF2-40B4-BE49-F238E27FC236}">
                <a16:creationId xmlns:a16="http://schemas.microsoft.com/office/drawing/2014/main" id="{FD94E301-23B4-408A-8406-F9F8C4E1E670}"/>
              </a:ext>
            </a:extLst>
          </p:cNvPr>
          <p:cNvSpPr>
            <a:spLocks xmlns:a="http://schemas.openxmlformats.org/drawingml/2006/main" noGrp="1"/>
          </p:cNvSpPr>
          <p:nvPr/>
        </p:nvSpPr>
        <p:spPr>
          <a:xfrm xmlns:a="http://schemas.openxmlformats.org/drawingml/2006/main" flipV="1">
            <a:off x="8719718" y="4696358"/>
            <a:ext cx="263347" cy="263347"/>
          </a:xfrm>
          <a:prstGeom xmlns:a="http://schemas.openxmlformats.org/drawingml/2006/main" prst="line">
            <a:avLst/>
          </a:prstGeom>
          <a:noFill xmlns:a="http://schemas.openxmlformats.org/drawingml/2006/main"/>
          <a:ln xmlns:a="http://schemas.openxmlformats.org/drawingml/2006/main" w="254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35" name="Text 33">
            <a:extLst xmlns:a="http://schemas.openxmlformats.org/drawingml/2006/main">
              <a:ext uri="{FF2B5EF4-FFF2-40B4-BE49-F238E27FC236}">
                <a16:creationId xmlns:a16="http://schemas.microsoft.com/office/drawing/2014/main" id="{955833C7-6317-4A85-B3C6-ACC5AA632A65}"/>
              </a:ext>
            </a:extLst>
          </p:cNvPr>
          <p:cNvSpPr>
            <a:spLocks xmlns:a="http://schemas.openxmlformats.org/drawingml/2006/main" noGrp="1"/>
          </p:cNvSpPr>
          <p:nvPr/>
        </p:nvSpPr>
        <p:spPr>
          <a:xfrm xmlns:a="http://schemas.openxmlformats.org/drawingml/2006/main">
            <a:off x="8357616" y="5367528"/>
            <a:ext cx="32918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100" b="1">
                <a:solidFill>
                  <a:srgbClr val="E6EDF3"/>
                </a:solidFill>
                <a:latin typeface="Arial"/>
                <a:ea typeface="Arial"/>
                <a:cs typeface="Arial"/>
              </a:rPr>
              <a:t>Checks + provenance</a:t>
            </a:r>
            <a:endParaRPr sz="2100"/>
          </a:p>
        </p:txBody>
      </p:sp>
      <p:pic>
        <p:nvPicPr>
          <p:cNvPr id="71" name="Picture 70"/>
          <p:cNvPicPr>
            <a:picLocks xmlns:a="http://schemas.openxmlformats.org/drawingml/2006/main" noChangeAspect="1"/>
          </p:cNvPicPr>
          <p:nvPr/>
        </p:nvPicPr>
        <p:blipFill>
          <a:blip xmlns:r="http://schemas.openxmlformats.org/officeDocument/2006/relationships" xmlns:a="http://schemas.openxmlformats.org/drawingml/2006/main" r:embed="R36d65d4c02934790"/>
          <a:stretch xmlns:a="http://schemas.openxmlformats.org/drawingml/2006/main"/>
        </p:blipFill>
        <p:spPr>
          <a:xfrm xmlns:a="http://schemas.openxmlformats.org/drawingml/2006/main">
            <a:off x="11201400" y="304800"/>
            <a:ext cx="381000" cy="381000"/>
          </a:xfrm>
          <a:prstGeom xmlns:a="http://schemas.openxmlformats.org/drawingml/2006/main" prst="rect">
            <a:avLst/>
          </a:prstGeom>
        </p:spPr>
      </p:pic>
    </p:spTree>
    <p:extLst>
      <p:ext uri="{BB962C8B-B14F-4D97-AF65-F5344CB8AC3E}">
        <p14:creationId xmlns:p14="http://schemas.microsoft.com/office/powerpoint/2010/main" val="1018600517"/>
      </p:ext>
    </p:extLst>
  </p:cSld>
</p:sld>
</file>

<file path=ppt/slides/slide6.xml><?xml version="1.0" encoding="utf-8"?>
<p:sld xmlns:p="http://schemas.openxmlformats.org/presentationml/2006/main">
  <p:cSld>
    <p:bg>
      <p:bgPr>
        <a:solidFill xmlns:a="http://schemas.openxmlformats.org/drawingml/2006/main">
          <a:srgbClr val="0D111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4E3E0950-C06A-4802-92B9-3E0B9CED69D9}"/>
              </a:ext>
            </a:extLst>
          </p:cNvPr>
          <p:cNvSpPr>
            <a:spLocks xmlns:a="http://schemas.openxmlformats.org/drawingml/2006/main" noGrp="1"/>
          </p:cNvSpPr>
          <p:nvPr/>
        </p:nvSpPr>
        <p:spPr>
          <a:xfrm xmlns:a="http://schemas.openxmlformats.org/drawingml/2006/main">
            <a:off x="594360" y="6400800"/>
            <a:ext cx="11000232" cy="914"/>
          </a:xfrm>
          <a:prstGeom xmlns:a="http://schemas.openxmlformats.org/drawingml/2006/main" prst="line">
            <a:avLst/>
          </a:prstGeom>
          <a:noFill xmlns:a="http://schemas.openxmlformats.org/drawingml/2006/main"/>
          <a:ln xmlns:a="http://schemas.openxmlformats.org/drawingml/2006/main" w="762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 name="Text 1">
            <a:extLst xmlns:a="http://schemas.openxmlformats.org/drawingml/2006/main">
              <a:ext uri="{FF2B5EF4-FFF2-40B4-BE49-F238E27FC236}">
                <a16:creationId xmlns:a16="http://schemas.microsoft.com/office/drawing/2014/main" id="{D832A7CF-671F-45F5-A52E-B5E3D4AB9D2E}"/>
              </a:ext>
            </a:extLst>
          </p:cNvPr>
          <p:cNvSpPr>
            <a:spLocks xmlns:a="http://schemas.openxmlformats.org/drawingml/2006/main" noGrp="1"/>
          </p:cNvSpPr>
          <p:nvPr/>
        </p:nvSpPr>
        <p:spPr>
          <a:xfrm xmlns:a="http://schemas.openxmlformats.org/drawingml/2006/main">
            <a:off x="594360" y="6501384"/>
            <a:ext cx="5486400" cy="14630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60" spc="110">
                <a:solidFill>
                  <a:srgbClr val="8B949E"/>
                </a:solidFill>
                <a:latin typeface="Arial"/>
                <a:ea typeface="Arial"/>
                <a:cs typeface="Arial"/>
              </a:rPr>
              <a:t>CLAWBIO  /  TRUSTWORTHY AGENTIC GENOMICS</a:t>
            </a:r>
            <a:endParaRPr sz="860"/>
          </a:p>
        </p:txBody>
      </p:sp>
      <p:sp>
        <p:nvSpPr>
          <p:cNvPr id="4" name="Text 2">
            <a:extLst xmlns:a="http://schemas.openxmlformats.org/drawingml/2006/main">
              <a:ext uri="{FF2B5EF4-FFF2-40B4-BE49-F238E27FC236}">
                <a16:creationId xmlns:a16="http://schemas.microsoft.com/office/drawing/2014/main" id="{2A233DE4-DD69-4344-A544-8C4688BA3DA2}"/>
              </a:ext>
            </a:extLst>
          </p:cNvPr>
          <p:cNvSpPr>
            <a:spLocks xmlns:a="http://schemas.openxmlformats.org/drawingml/2006/main" noGrp="1"/>
          </p:cNvSpPr>
          <p:nvPr/>
        </p:nvSpPr>
        <p:spPr>
          <a:xfrm xmlns:a="http://schemas.openxmlformats.org/drawingml/2006/main">
            <a:off x="11109960" y="6492240"/>
            <a:ext cx="475488"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8B949E"/>
                </a:solidFill>
                <a:latin typeface="Arial"/>
                <a:ea typeface="Arial"/>
                <a:cs typeface="Arial"/>
              </a:rPr>
              <a:t>06</a:t>
            </a:r>
            <a:endParaRPr sz="900"/>
          </a:p>
        </p:txBody>
      </p:sp>
      <p:sp>
        <p:nvSpPr>
          <p:cNvPr id="5" name="Text 3">
            <a:extLst xmlns:a="http://schemas.openxmlformats.org/drawingml/2006/main">
              <a:ext uri="{FF2B5EF4-FFF2-40B4-BE49-F238E27FC236}">
                <a16:creationId xmlns:a16="http://schemas.microsoft.com/office/drawing/2014/main" id="{6AF72E1E-EB86-424D-A573-4365991B98F2}"/>
              </a:ext>
            </a:extLst>
          </p:cNvPr>
          <p:cNvSpPr>
            <a:spLocks xmlns:a="http://schemas.openxmlformats.org/drawingml/2006/main" noGrp="1"/>
          </p:cNvSpPr>
          <p:nvPr/>
        </p:nvSpPr>
        <p:spPr>
          <a:xfrm xmlns:a="http://schemas.openxmlformats.org/drawingml/2006/main">
            <a:off x="594360" y="429768"/>
            <a:ext cx="10607040"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240">
                <a:solidFill>
                  <a:srgbClr val="3FB950"/>
                </a:solidFill>
                <a:latin typeface="Arial"/>
                <a:ea typeface="Arial"/>
                <a:cs typeface="Arial"/>
              </a:rPr>
              <a:t>EXERCISE 1  /  PUBMED</a:t>
            </a:r>
            <a:endParaRPr sz="1050"/>
          </a:p>
        </p:txBody>
      </p:sp>
      <p:sp>
        <p:nvSpPr>
          <p:cNvPr id="6" name="Text 4">
            <a:extLst xmlns:a="http://schemas.openxmlformats.org/drawingml/2006/main">
              <a:ext uri="{FF2B5EF4-FFF2-40B4-BE49-F238E27FC236}">
                <a16:creationId xmlns:a16="http://schemas.microsoft.com/office/drawing/2014/main" id="{528CBDB4-F207-4FB8-8D75-6AE37E0806D6}"/>
              </a:ext>
            </a:extLst>
          </p:cNvPr>
          <p:cNvSpPr>
            <a:spLocks xmlns:a="http://schemas.openxmlformats.org/drawingml/2006/main" noGrp="1"/>
          </p:cNvSpPr>
          <p:nvPr/>
        </p:nvSpPr>
        <p:spPr>
          <a:xfrm xmlns:a="http://schemas.openxmlformats.org/drawingml/2006/main">
            <a:off x="594360" y="886968"/>
            <a:ext cx="1097280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4400" b="1">
                <a:solidFill>
                  <a:srgbClr val="E6EDF3"/>
                </a:solidFill>
                <a:latin typeface="Arial"/>
                <a:ea typeface="Arial"/>
                <a:cs typeface="Arial"/>
              </a:rPr>
              <a:t>Build a briefing. Open the papers.</a:t>
            </a:r>
            <a:endParaRPr sz="4400"/>
          </a:p>
        </p:txBody>
      </p:sp>
      <p:sp>
        <p:nvSpPr>
          <p:cNvPr id="7" name="Shape 5">
            <a:extLst xmlns:a="http://schemas.openxmlformats.org/drawingml/2006/main">
              <a:ext uri="{FF2B5EF4-FFF2-40B4-BE49-F238E27FC236}">
                <a16:creationId xmlns:a16="http://schemas.microsoft.com/office/drawing/2014/main" id="{8709E031-807F-4C62-949E-1FABE6A3F25F}"/>
              </a:ext>
            </a:extLst>
          </p:cNvPr>
          <p:cNvSpPr>
            <a:spLocks xmlns:a="http://schemas.openxmlformats.org/drawingml/2006/main" noGrp="1"/>
          </p:cNvSpPr>
          <p:nvPr/>
        </p:nvSpPr>
        <p:spPr>
          <a:xfrm xmlns:a="http://schemas.openxmlformats.org/drawingml/2006/main">
            <a:off x="594360" y="1865376"/>
            <a:ext cx="10991088" cy="914"/>
          </a:xfrm>
          <a:prstGeom xmlns:a="http://schemas.openxmlformats.org/drawingml/2006/main" prst="line">
            <a:avLst/>
          </a:prstGeom>
          <a:noFill xmlns:a="http://schemas.openxmlformats.org/drawingml/2006/main"/>
          <a:ln xmlns:a="http://schemas.openxmlformats.org/drawingml/2006/main" w="1016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Text 6">
            <a:extLst xmlns:a="http://schemas.openxmlformats.org/drawingml/2006/main">
              <a:ext uri="{FF2B5EF4-FFF2-40B4-BE49-F238E27FC236}">
                <a16:creationId xmlns:a16="http://schemas.microsoft.com/office/drawing/2014/main" id="{9A7D4D17-29DF-4081-A0A8-738F25D487A4}"/>
              </a:ext>
            </a:extLst>
          </p:cNvPr>
          <p:cNvSpPr>
            <a:spLocks xmlns:a="http://schemas.openxmlformats.org/drawingml/2006/main" noGrp="1"/>
          </p:cNvSpPr>
          <p:nvPr/>
        </p:nvSpPr>
        <p:spPr>
          <a:xfrm xmlns:a="http://schemas.openxmlformats.org/drawingml/2006/main">
            <a:off x="594360" y="2075688"/>
            <a:ext cx="56692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b="1">
                <a:solidFill>
                  <a:srgbClr val="3FB950"/>
                </a:solidFill>
                <a:latin typeface="Arial"/>
                <a:ea typeface="Arial"/>
                <a:cs typeface="Arial"/>
              </a:rPr>
              <a:t>01</a:t>
            </a:r>
            <a:endParaRPr sz="2200"/>
          </a:p>
        </p:txBody>
      </p:sp>
      <p:sp>
        <p:nvSpPr>
          <p:cNvPr id="9" name="Text 7">
            <a:extLst xmlns:a="http://schemas.openxmlformats.org/drawingml/2006/main">
              <a:ext uri="{FF2B5EF4-FFF2-40B4-BE49-F238E27FC236}">
                <a16:creationId xmlns:a16="http://schemas.microsoft.com/office/drawing/2014/main" id="{3A0F3F80-085B-4DC5-B780-EA6008AA33A0}"/>
              </a:ext>
            </a:extLst>
          </p:cNvPr>
          <p:cNvSpPr>
            <a:spLocks xmlns:a="http://schemas.openxmlformats.org/drawingml/2006/main" noGrp="1"/>
          </p:cNvSpPr>
          <p:nvPr/>
        </p:nvSpPr>
        <p:spPr>
          <a:xfrm xmlns:a="http://schemas.openxmlformats.org/drawingml/2006/main">
            <a:off x="1417320" y="2029968"/>
            <a:ext cx="9802368"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300" b="1">
                <a:solidFill>
                  <a:srgbClr val="E6EDF3"/>
                </a:solidFill>
                <a:latin typeface="Arial"/>
                <a:ea typeface="Arial"/>
                <a:cs typeface="Arial"/>
              </a:rPr>
              <a:t>Start with the handout, then try APOE</a:t>
            </a:r>
            <a:endParaRPr sz="2300"/>
          </a:p>
        </p:txBody>
      </p:sp>
      <p:sp>
        <p:nvSpPr>
          <p:cNvPr id="10" name="Text 8">
            <a:hlinkClick xmlns:r="http://schemas.openxmlformats.org/officeDocument/2006/relationships" xmlns:a="http://schemas.openxmlformats.org/drawingml/2006/main" r:id="R725cfe11406145d2"/>
            <a:extLst xmlns:a="http://schemas.openxmlformats.org/drawingml/2006/main">
              <a:ext uri="{FF2B5EF4-FFF2-40B4-BE49-F238E27FC236}">
                <a16:creationId xmlns:a16="http://schemas.microsoft.com/office/drawing/2014/main" id="{B529E7E8-A411-401E-A38F-E15AADA6CA00}"/>
              </a:ext>
            </a:extLst>
          </p:cNvPr>
          <p:cNvSpPr>
            <a:spLocks xmlns:a="http://schemas.openxmlformats.org/drawingml/2006/main" noGrp="1"/>
          </p:cNvSpPr>
          <p:nvPr/>
        </p:nvSpPr>
        <p:spPr>
          <a:xfrm xmlns:a="http://schemas.openxmlformats.org/drawingml/2006/main">
            <a:off x="1417320" y="2542032"/>
            <a:ext cx="987552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a:buNone/>
              <a:defRPr sz="1400" u="sng">
                <a:solidFill>
                  <a:srgbClr val="58A6FF"/>
                </a:solidFill>
                <a:latin typeface="Arial"/>
                <a:ea typeface="Arial"/>
                <a:cs typeface="Arial"/>
              </a:defRPr>
            </a:pPr>
            <a:r>
              <a:rPr sz="1400" u="sng">
                <a:solidFill>
                  <a:srgbClr val="58A6FF"/>
                </a:solidFill>
                <a:latin typeface="Arial"/>
                <a:ea typeface="Arial"/>
                <a:cs typeface="Arial"/>
                <a:hlinkClick xmlns:r="http://schemas.openxmlformats.org/officeDocument/2006/relationships" r:id="R4e3de0dc2f1f4bb2"/>
              </a:rPr>
              <a:t>Use the pubmed-summariser skill; save the report.</a:t>
            </a:r>
          </a:p>
        </p:txBody>
      </p:sp>
      <p:sp>
        <p:nvSpPr>
          <p:cNvPr id="11" name="Shape 9">
            <a:extLst xmlns:a="http://schemas.openxmlformats.org/drawingml/2006/main">
              <a:ext uri="{FF2B5EF4-FFF2-40B4-BE49-F238E27FC236}">
                <a16:creationId xmlns:a16="http://schemas.microsoft.com/office/drawing/2014/main" id="{1B0DF74D-FC9E-41B4-ACB5-74295EED9F8C}"/>
              </a:ext>
            </a:extLst>
          </p:cNvPr>
          <p:cNvSpPr>
            <a:spLocks xmlns:a="http://schemas.openxmlformats.org/drawingml/2006/main" noGrp="1"/>
          </p:cNvSpPr>
          <p:nvPr/>
        </p:nvSpPr>
        <p:spPr>
          <a:xfrm xmlns:a="http://schemas.openxmlformats.org/drawingml/2006/main">
            <a:off x="594360" y="2962656"/>
            <a:ext cx="10991088" cy="914"/>
          </a:xfrm>
          <a:prstGeom xmlns:a="http://schemas.openxmlformats.org/drawingml/2006/main" prst="line">
            <a:avLst/>
          </a:prstGeom>
          <a:noFill xmlns:a="http://schemas.openxmlformats.org/drawingml/2006/main"/>
          <a:ln xmlns:a="http://schemas.openxmlformats.org/drawingml/2006/main" w="1016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Text 10">
            <a:extLst xmlns:a="http://schemas.openxmlformats.org/drawingml/2006/main">
              <a:ext uri="{FF2B5EF4-FFF2-40B4-BE49-F238E27FC236}">
                <a16:creationId xmlns:a16="http://schemas.microsoft.com/office/drawing/2014/main" id="{296B60DD-B7AC-45E2-8492-5609590DBA9A}"/>
              </a:ext>
            </a:extLst>
          </p:cNvPr>
          <p:cNvSpPr>
            <a:spLocks xmlns:a="http://schemas.openxmlformats.org/drawingml/2006/main" noGrp="1"/>
          </p:cNvSpPr>
          <p:nvPr/>
        </p:nvSpPr>
        <p:spPr>
          <a:xfrm xmlns:a="http://schemas.openxmlformats.org/drawingml/2006/main">
            <a:off x="594360" y="3172968"/>
            <a:ext cx="56692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b="1">
                <a:solidFill>
                  <a:srgbClr val="3FB950"/>
                </a:solidFill>
                <a:latin typeface="Arial"/>
                <a:ea typeface="Arial"/>
                <a:cs typeface="Arial"/>
              </a:rPr>
              <a:t>02</a:t>
            </a:r>
            <a:endParaRPr sz="2200"/>
          </a:p>
        </p:txBody>
      </p:sp>
      <p:sp>
        <p:nvSpPr>
          <p:cNvPr id="13" name="Text 11">
            <a:extLst xmlns:a="http://schemas.openxmlformats.org/drawingml/2006/main">
              <a:ext uri="{FF2B5EF4-FFF2-40B4-BE49-F238E27FC236}">
                <a16:creationId xmlns:a16="http://schemas.microsoft.com/office/drawing/2014/main" id="{98E4E040-3EC2-4C61-BA78-F18ED27D1B45}"/>
              </a:ext>
            </a:extLst>
          </p:cNvPr>
          <p:cNvSpPr>
            <a:spLocks xmlns:a="http://schemas.openxmlformats.org/drawingml/2006/main" noGrp="1"/>
          </p:cNvSpPr>
          <p:nvPr/>
        </p:nvSpPr>
        <p:spPr>
          <a:xfrm xmlns:a="http://schemas.openxmlformats.org/drawingml/2006/main">
            <a:off x="1417320" y="3127248"/>
            <a:ext cx="9802368"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300" b="1">
                <a:solidFill>
                  <a:srgbClr val="E6EDF3"/>
                </a:solidFill>
                <a:latin typeface="Arial"/>
                <a:ea typeface="Arial"/>
                <a:cs typeface="Arial"/>
              </a:rPr>
              <a:t>Open a cited abstract and check the claim</a:t>
            </a:r>
            <a:endParaRPr sz="2300"/>
          </a:p>
        </p:txBody>
      </p:sp>
      <p:sp>
        <p:nvSpPr>
          <p:cNvPr id="14" name="Text 12">
            <a:hlinkClick xmlns:r="http://schemas.openxmlformats.org/officeDocument/2006/relationships" xmlns:a="http://schemas.openxmlformats.org/drawingml/2006/main" r:id="Rf7870c23f5574acf"/>
            <a:extLst xmlns:a="http://schemas.openxmlformats.org/drawingml/2006/main">
              <a:ext uri="{FF2B5EF4-FFF2-40B4-BE49-F238E27FC236}">
                <a16:creationId xmlns:a16="http://schemas.microsoft.com/office/drawing/2014/main" id="{310BBC96-CD89-45CF-ACFB-C86DAF614FDF}"/>
              </a:ext>
            </a:extLst>
          </p:cNvPr>
          <p:cNvSpPr>
            <a:spLocks xmlns:a="http://schemas.openxmlformats.org/drawingml/2006/main" noGrp="1"/>
          </p:cNvSpPr>
          <p:nvPr/>
        </p:nvSpPr>
        <p:spPr>
          <a:xfrm xmlns:a="http://schemas.openxmlformats.org/drawingml/2006/main">
            <a:off x="1417320" y="3639312"/>
            <a:ext cx="987552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a:buNone/>
              <a:defRPr sz="1400" u="sng">
                <a:solidFill>
                  <a:srgbClr val="58A6FF"/>
                </a:solidFill>
                <a:latin typeface="Arial"/>
                <a:ea typeface="Arial"/>
                <a:cs typeface="Arial"/>
              </a:defRPr>
            </a:pPr>
            <a:r>
              <a:rPr sz="1400" u="sng">
                <a:solidFill>
                  <a:srgbClr val="58A6FF"/>
                </a:solidFill>
                <a:latin typeface="Arial"/>
                <a:ea typeface="Arial"/>
                <a:cs typeface="Arial"/>
                <a:hlinkClick xmlns:r="http://schemas.openxmlformats.org/officeDocument/2006/relationships" r:id="R1c5f29aaaa4240cf"/>
              </a:rPr>
              <a:t>Does the source support the sentence you would reuse?</a:t>
            </a:r>
          </a:p>
        </p:txBody>
      </p:sp>
      <p:sp>
        <p:nvSpPr>
          <p:cNvPr id="15" name="Shape 13">
            <a:extLst xmlns:a="http://schemas.openxmlformats.org/drawingml/2006/main">
              <a:ext uri="{FF2B5EF4-FFF2-40B4-BE49-F238E27FC236}">
                <a16:creationId xmlns:a16="http://schemas.microsoft.com/office/drawing/2014/main" id="{341575E3-7226-42BC-9A9F-6FE9A7F24870}"/>
              </a:ext>
            </a:extLst>
          </p:cNvPr>
          <p:cNvSpPr>
            <a:spLocks xmlns:a="http://schemas.openxmlformats.org/drawingml/2006/main" noGrp="1"/>
          </p:cNvSpPr>
          <p:nvPr/>
        </p:nvSpPr>
        <p:spPr>
          <a:xfrm xmlns:a="http://schemas.openxmlformats.org/drawingml/2006/main">
            <a:off x="594360" y="4059936"/>
            <a:ext cx="10991088" cy="914"/>
          </a:xfrm>
          <a:prstGeom xmlns:a="http://schemas.openxmlformats.org/drawingml/2006/main" prst="line">
            <a:avLst/>
          </a:prstGeom>
          <a:noFill xmlns:a="http://schemas.openxmlformats.org/drawingml/2006/main"/>
          <a:ln xmlns:a="http://schemas.openxmlformats.org/drawingml/2006/main" w="1016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Text 14">
            <a:extLst xmlns:a="http://schemas.openxmlformats.org/drawingml/2006/main">
              <a:ext uri="{FF2B5EF4-FFF2-40B4-BE49-F238E27FC236}">
                <a16:creationId xmlns:a16="http://schemas.microsoft.com/office/drawing/2014/main" id="{F2ECD9E8-45A5-47C4-AF72-FB4A1A238AF9}"/>
              </a:ext>
            </a:extLst>
          </p:cNvPr>
          <p:cNvSpPr>
            <a:spLocks xmlns:a="http://schemas.openxmlformats.org/drawingml/2006/main" noGrp="1"/>
          </p:cNvSpPr>
          <p:nvPr/>
        </p:nvSpPr>
        <p:spPr>
          <a:xfrm xmlns:a="http://schemas.openxmlformats.org/drawingml/2006/main">
            <a:off x="594360" y="4270248"/>
            <a:ext cx="56692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b="1">
                <a:solidFill>
                  <a:srgbClr val="3FB950"/>
                </a:solidFill>
                <a:latin typeface="Arial"/>
                <a:ea typeface="Arial"/>
                <a:cs typeface="Arial"/>
              </a:rPr>
              <a:t>03</a:t>
            </a:r>
            <a:endParaRPr sz="2200"/>
          </a:p>
        </p:txBody>
      </p:sp>
      <p:sp>
        <p:nvSpPr>
          <p:cNvPr id="17" name="Text 15">
            <a:extLst xmlns:a="http://schemas.openxmlformats.org/drawingml/2006/main">
              <a:ext uri="{FF2B5EF4-FFF2-40B4-BE49-F238E27FC236}">
                <a16:creationId xmlns:a16="http://schemas.microsoft.com/office/drawing/2014/main" id="{0BE04F85-2DAF-4FDE-8D8A-2ED706879E57}"/>
              </a:ext>
            </a:extLst>
          </p:cNvPr>
          <p:cNvSpPr>
            <a:spLocks xmlns:a="http://schemas.openxmlformats.org/drawingml/2006/main" noGrp="1"/>
          </p:cNvSpPr>
          <p:nvPr/>
        </p:nvSpPr>
        <p:spPr>
          <a:xfrm xmlns:a="http://schemas.openxmlformats.org/drawingml/2006/main">
            <a:off x="1417320" y="4224528"/>
            <a:ext cx="9802368"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300" b="1">
                <a:solidFill>
                  <a:srgbClr val="E6EDF3"/>
                </a:solidFill>
                <a:latin typeface="Arial"/>
                <a:ea typeface="Arial"/>
                <a:cs typeface="Arial"/>
              </a:rPr>
              <a:t>Inspect the search and summary method</a:t>
            </a:r>
            <a:endParaRPr sz="2300"/>
          </a:p>
        </p:txBody>
      </p:sp>
      <p:sp>
        <p:nvSpPr>
          <p:cNvPr id="18" name="Text 16">
            <a:hlinkClick xmlns:r="http://schemas.openxmlformats.org/officeDocument/2006/relationships" xmlns:a="http://schemas.openxmlformats.org/drawingml/2006/main" r:id="Ra27884e7a4de474b"/>
            <a:extLst xmlns:a="http://schemas.openxmlformats.org/drawingml/2006/main">
              <a:ext uri="{FF2B5EF4-FFF2-40B4-BE49-F238E27FC236}">
                <a16:creationId xmlns:a16="http://schemas.microsoft.com/office/drawing/2014/main" id="{354687CE-668C-455F-A9B8-6FE25BFDEBFB}"/>
              </a:ext>
            </a:extLst>
          </p:cNvPr>
          <p:cNvSpPr>
            <a:spLocks xmlns:a="http://schemas.openxmlformats.org/drawingml/2006/main" noGrp="1"/>
          </p:cNvSpPr>
          <p:nvPr/>
        </p:nvSpPr>
        <p:spPr>
          <a:xfrm xmlns:a="http://schemas.openxmlformats.org/drawingml/2006/main">
            <a:off x="1417320" y="4736592"/>
            <a:ext cx="987552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a:buNone/>
              <a:defRPr sz="1400" u="sng">
                <a:solidFill>
                  <a:srgbClr val="58A6FF"/>
                </a:solidFill>
                <a:latin typeface="Arial"/>
                <a:ea typeface="Arial"/>
                <a:cs typeface="Arial"/>
              </a:defRPr>
            </a:pPr>
            <a:r>
              <a:rPr sz="1400" u="sng">
                <a:solidFill>
                  <a:srgbClr val="58A6FF"/>
                </a:solidFill>
                <a:latin typeface="Arial"/>
                <a:ea typeface="Arial"/>
                <a:cs typeface="Arial"/>
                <a:hlinkClick xmlns:r="http://schemas.openxmlformats.org/officeDocument/2006/relationships" r:id="R864e97a9684347ff"/>
              </a:rPr>
              <a:t>An abstract excerpt and an AI summary are different.</a:t>
            </a:r>
          </a:p>
        </p:txBody>
      </p:sp>
      <p:sp>
        <p:nvSpPr>
          <p:cNvPr id="19" name="Text 17">
            <a:extLst xmlns:a="http://schemas.openxmlformats.org/drawingml/2006/main">
              <a:ext uri="{FF2B5EF4-FFF2-40B4-BE49-F238E27FC236}">
                <a16:creationId xmlns:a16="http://schemas.microsoft.com/office/drawing/2014/main" id="{20B07CE1-19F0-4F83-8878-B0B4CC9B916E}"/>
              </a:ext>
            </a:extLst>
          </p:cNvPr>
          <p:cNvSpPr>
            <a:spLocks xmlns:a="http://schemas.openxmlformats.org/drawingml/2006/main" noGrp="1"/>
          </p:cNvSpPr>
          <p:nvPr/>
        </p:nvSpPr>
        <p:spPr>
          <a:xfrm xmlns:a="http://schemas.openxmlformats.org/drawingml/2006/main">
            <a:off x="612648" y="5623560"/>
            <a:ext cx="10936224"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8B949E"/>
                </a:solidFill>
                <a:latin typeface="Arial"/>
                <a:ea typeface="Arial"/>
                <a:cs typeface="Arial"/>
              </a:rPr>
              <a:t>A gene search is a starting point, not a systematic review.</a:t>
            </a:r>
            <a:endParaRPr sz="1300"/>
          </a:p>
        </p:txBody>
      </p:sp>
      <p:sp>
        <p:nvSpPr>
          <p:cNvPr id="20" name="Text 18">
            <a:extLst xmlns:a="http://schemas.openxmlformats.org/drawingml/2006/main">
              <a:ext uri="{FF2B5EF4-FFF2-40B4-BE49-F238E27FC236}">
                <a16:creationId xmlns:a16="http://schemas.microsoft.com/office/drawing/2014/main" id="{78A05FFD-85B0-4B7D-B1C1-4B7120FCD809}"/>
              </a:ext>
            </a:extLst>
          </p:cNvPr>
          <p:cNvSpPr>
            <a:spLocks xmlns:a="http://schemas.openxmlformats.org/drawingml/2006/main" noGrp="1"/>
          </p:cNvSpPr>
          <p:nvPr/>
        </p:nvSpPr>
        <p:spPr>
          <a:xfrm xmlns:a="http://schemas.openxmlformats.org/drawingml/2006/main">
            <a:off x="612648" y="6007608"/>
            <a:ext cx="10936224"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3FB950"/>
                </a:solidFill>
                <a:latin typeface="Arial"/>
                <a:ea typeface="Arial"/>
                <a:cs typeface="Arial"/>
                <a:hlinkClick xmlns:r="http://schemas.openxmlformats.org/officeDocument/2006/relationships" r:id="R5444904c16e44325"/>
              </a:rPr>
              <a:t>Exercise 1: workshop resource page</a:t>
            </a:r>
            <a:endParaRPr sz="1300"/>
          </a:p>
        </p:txBody>
      </p:sp>
      <p:pic>
        <p:nvPicPr>
          <p:cNvPr id="41" name="Picture 40"/>
          <p:cNvPicPr>
            <a:picLocks xmlns:a="http://schemas.openxmlformats.org/drawingml/2006/main" noChangeAspect="1"/>
          </p:cNvPicPr>
          <p:nvPr/>
        </p:nvPicPr>
        <p:blipFill>
          <a:blip xmlns:r="http://schemas.openxmlformats.org/officeDocument/2006/relationships" xmlns:a="http://schemas.openxmlformats.org/drawingml/2006/main" r:embed="R0fef89adb8e54517"/>
          <a:stretch xmlns:a="http://schemas.openxmlformats.org/drawingml/2006/main"/>
        </p:blipFill>
        <p:spPr>
          <a:xfrm xmlns:a="http://schemas.openxmlformats.org/drawingml/2006/main">
            <a:off x="11201400" y="304800"/>
            <a:ext cx="381000" cy="381000"/>
          </a:xfrm>
          <a:prstGeom xmlns:a="http://schemas.openxmlformats.org/drawingml/2006/main" prst="rect">
            <a:avLst/>
          </a:prstGeom>
        </p:spPr>
      </p:pic>
    </p:spTree>
    <p:extLst>
      <p:ext uri="{BB962C8B-B14F-4D97-AF65-F5344CB8AC3E}">
        <p14:creationId xmlns:p14="http://schemas.microsoft.com/office/powerpoint/2010/main" val="1314865061"/>
      </p:ext>
    </p:extLst>
  </p:cSld>
</p:sld>
</file>

<file path=ppt/slides/slide7.xml><?xml version="1.0" encoding="utf-8"?>
<p:sld xmlns:p="http://schemas.openxmlformats.org/presentationml/2006/main">
  <p:cSld>
    <p:bg>
      <p:bgPr>
        <a:solidFill xmlns:a="http://schemas.openxmlformats.org/drawingml/2006/main">
          <a:srgbClr val="0D111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4E3E0950-C06A-4802-92B9-3E0B9CED69D9}"/>
              </a:ext>
            </a:extLst>
          </p:cNvPr>
          <p:cNvSpPr>
            <a:spLocks xmlns:a="http://schemas.openxmlformats.org/drawingml/2006/main" noGrp="1"/>
          </p:cNvSpPr>
          <p:nvPr/>
        </p:nvSpPr>
        <p:spPr>
          <a:xfrm xmlns:a="http://schemas.openxmlformats.org/drawingml/2006/main">
            <a:off x="594360" y="6400800"/>
            <a:ext cx="11000232" cy="914"/>
          </a:xfrm>
          <a:prstGeom xmlns:a="http://schemas.openxmlformats.org/drawingml/2006/main" prst="line">
            <a:avLst/>
          </a:prstGeom>
          <a:noFill xmlns:a="http://schemas.openxmlformats.org/drawingml/2006/main"/>
          <a:ln xmlns:a="http://schemas.openxmlformats.org/drawingml/2006/main" w="762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 name="Text 1">
            <a:extLst xmlns:a="http://schemas.openxmlformats.org/drawingml/2006/main">
              <a:ext uri="{FF2B5EF4-FFF2-40B4-BE49-F238E27FC236}">
                <a16:creationId xmlns:a16="http://schemas.microsoft.com/office/drawing/2014/main" id="{D832A7CF-671F-45F5-A52E-B5E3D4AB9D2E}"/>
              </a:ext>
            </a:extLst>
          </p:cNvPr>
          <p:cNvSpPr>
            <a:spLocks xmlns:a="http://schemas.openxmlformats.org/drawingml/2006/main" noGrp="1"/>
          </p:cNvSpPr>
          <p:nvPr/>
        </p:nvSpPr>
        <p:spPr>
          <a:xfrm xmlns:a="http://schemas.openxmlformats.org/drawingml/2006/main">
            <a:off x="594360" y="6501384"/>
            <a:ext cx="5486400" cy="14630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60" spc="110">
                <a:solidFill>
                  <a:srgbClr val="8B949E"/>
                </a:solidFill>
                <a:latin typeface="Arial"/>
                <a:ea typeface="Arial"/>
                <a:cs typeface="Arial"/>
              </a:rPr>
              <a:t>CLAWBIO  /  TRUSTWORTHY AGENTIC GENOMICS</a:t>
            </a:r>
            <a:endParaRPr sz="860"/>
          </a:p>
        </p:txBody>
      </p:sp>
      <p:sp>
        <p:nvSpPr>
          <p:cNvPr id="4" name="Text 2">
            <a:extLst xmlns:a="http://schemas.openxmlformats.org/drawingml/2006/main">
              <a:ext uri="{FF2B5EF4-FFF2-40B4-BE49-F238E27FC236}">
                <a16:creationId xmlns:a16="http://schemas.microsoft.com/office/drawing/2014/main" id="{2A233DE4-DD69-4344-A544-8C4688BA3DA2}"/>
              </a:ext>
            </a:extLst>
          </p:cNvPr>
          <p:cNvSpPr>
            <a:spLocks xmlns:a="http://schemas.openxmlformats.org/drawingml/2006/main" noGrp="1"/>
          </p:cNvSpPr>
          <p:nvPr/>
        </p:nvSpPr>
        <p:spPr>
          <a:xfrm xmlns:a="http://schemas.openxmlformats.org/drawingml/2006/main">
            <a:off x="11109960" y="6492240"/>
            <a:ext cx="475488"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8B949E"/>
                </a:solidFill>
                <a:latin typeface="Arial"/>
                <a:ea typeface="Arial"/>
                <a:cs typeface="Arial"/>
              </a:rPr>
              <a:t>07</a:t>
            </a:r>
            <a:endParaRPr sz="900"/>
          </a:p>
        </p:txBody>
      </p:sp>
      <p:sp>
        <p:nvSpPr>
          <p:cNvPr id="5" name="Text 3">
            <a:extLst xmlns:a="http://schemas.openxmlformats.org/drawingml/2006/main">
              <a:ext uri="{FF2B5EF4-FFF2-40B4-BE49-F238E27FC236}">
                <a16:creationId xmlns:a16="http://schemas.microsoft.com/office/drawing/2014/main" id="{6AF72E1E-EB86-424D-A573-4365991B98F2}"/>
              </a:ext>
            </a:extLst>
          </p:cNvPr>
          <p:cNvSpPr>
            <a:spLocks xmlns:a="http://schemas.openxmlformats.org/drawingml/2006/main" noGrp="1"/>
          </p:cNvSpPr>
          <p:nvPr/>
        </p:nvSpPr>
        <p:spPr>
          <a:xfrm xmlns:a="http://schemas.openxmlformats.org/drawingml/2006/main">
            <a:off x="594360" y="429768"/>
            <a:ext cx="10607040"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240">
                <a:solidFill>
                  <a:srgbClr val="3FB950"/>
                </a:solidFill>
                <a:latin typeface="Arial"/>
                <a:ea typeface="Arial"/>
                <a:cs typeface="Arial"/>
              </a:rPr>
              <a:t>EXERCISE 2  /  DIFFERENTIAL EXPRESSION</a:t>
            </a:r>
            <a:endParaRPr sz="1050"/>
          </a:p>
        </p:txBody>
      </p:sp>
      <p:sp>
        <p:nvSpPr>
          <p:cNvPr id="6" name="Text 4">
            <a:extLst xmlns:a="http://schemas.openxmlformats.org/drawingml/2006/main">
              <a:ext uri="{FF2B5EF4-FFF2-40B4-BE49-F238E27FC236}">
                <a16:creationId xmlns:a16="http://schemas.microsoft.com/office/drawing/2014/main" id="{528CBDB4-F207-4FB8-8D75-6AE37E0806D6}"/>
              </a:ext>
            </a:extLst>
          </p:cNvPr>
          <p:cNvSpPr>
            <a:spLocks xmlns:a="http://schemas.openxmlformats.org/drawingml/2006/main" noGrp="1"/>
          </p:cNvSpPr>
          <p:nvPr/>
        </p:nvSpPr>
        <p:spPr>
          <a:xfrm xmlns:a="http://schemas.openxmlformats.org/drawingml/2006/main">
            <a:off x="594360" y="886968"/>
            <a:ext cx="1097280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4400" b="1">
                <a:solidFill>
                  <a:srgbClr val="E6EDF3"/>
                </a:solidFill>
                <a:latin typeface="Arial"/>
                <a:ea typeface="Arial"/>
                <a:cs typeface="Arial"/>
              </a:rPr>
              <a:t>Interpret the table you actually have.</a:t>
            </a:r>
            <a:endParaRPr sz="4400"/>
          </a:p>
        </p:txBody>
      </p:sp>
      <p:sp>
        <p:nvSpPr>
          <p:cNvPr id="7" name="Shape 5">
            <a:extLst xmlns:a="http://schemas.openxmlformats.org/drawingml/2006/main">
              <a:ext uri="{FF2B5EF4-FFF2-40B4-BE49-F238E27FC236}">
                <a16:creationId xmlns:a16="http://schemas.microsoft.com/office/drawing/2014/main" id="{8709E031-807F-4C62-949E-1FABE6A3F25F}"/>
              </a:ext>
            </a:extLst>
          </p:cNvPr>
          <p:cNvSpPr>
            <a:spLocks xmlns:a="http://schemas.openxmlformats.org/drawingml/2006/main" noGrp="1"/>
          </p:cNvSpPr>
          <p:nvPr/>
        </p:nvSpPr>
        <p:spPr>
          <a:xfrm xmlns:a="http://schemas.openxmlformats.org/drawingml/2006/main">
            <a:off x="594360" y="1865376"/>
            <a:ext cx="10991088" cy="914"/>
          </a:xfrm>
          <a:prstGeom xmlns:a="http://schemas.openxmlformats.org/drawingml/2006/main" prst="line">
            <a:avLst/>
          </a:prstGeom>
          <a:noFill xmlns:a="http://schemas.openxmlformats.org/drawingml/2006/main"/>
          <a:ln xmlns:a="http://schemas.openxmlformats.org/drawingml/2006/main" w="1016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Text 6">
            <a:extLst xmlns:a="http://schemas.openxmlformats.org/drawingml/2006/main">
              <a:ext uri="{FF2B5EF4-FFF2-40B4-BE49-F238E27FC236}">
                <a16:creationId xmlns:a16="http://schemas.microsoft.com/office/drawing/2014/main" id="{9A7D4D17-29DF-4081-A0A8-738F25D487A4}"/>
              </a:ext>
            </a:extLst>
          </p:cNvPr>
          <p:cNvSpPr>
            <a:spLocks xmlns:a="http://schemas.openxmlformats.org/drawingml/2006/main" noGrp="1"/>
          </p:cNvSpPr>
          <p:nvPr/>
        </p:nvSpPr>
        <p:spPr>
          <a:xfrm xmlns:a="http://schemas.openxmlformats.org/drawingml/2006/main">
            <a:off x="594360" y="2075688"/>
            <a:ext cx="56692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b="1">
                <a:solidFill>
                  <a:srgbClr val="3FB950"/>
                </a:solidFill>
                <a:latin typeface="Arial"/>
                <a:ea typeface="Arial"/>
                <a:cs typeface="Arial"/>
              </a:rPr>
              <a:t>01</a:t>
            </a:r>
            <a:endParaRPr sz="2200"/>
          </a:p>
        </p:txBody>
      </p:sp>
      <p:sp>
        <p:nvSpPr>
          <p:cNvPr id="9" name="Text 7">
            <a:extLst xmlns:a="http://schemas.openxmlformats.org/drawingml/2006/main">
              <a:ext uri="{FF2B5EF4-FFF2-40B4-BE49-F238E27FC236}">
                <a16:creationId xmlns:a16="http://schemas.microsoft.com/office/drawing/2014/main" id="{3A0F3F80-085B-4DC5-B780-EA6008AA33A0}"/>
              </a:ext>
            </a:extLst>
          </p:cNvPr>
          <p:cNvSpPr>
            <a:spLocks xmlns:a="http://schemas.openxmlformats.org/drawingml/2006/main" noGrp="1"/>
          </p:cNvSpPr>
          <p:nvPr/>
        </p:nvSpPr>
        <p:spPr>
          <a:xfrm xmlns:a="http://schemas.openxmlformats.org/drawingml/2006/main">
            <a:off x="1417320" y="2029968"/>
            <a:ext cx="9802368"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300" b="1">
                <a:solidFill>
                  <a:srgbClr val="E6EDF3"/>
                </a:solidFill>
                <a:latin typeface="Arial"/>
                <a:ea typeface="Arial"/>
                <a:cs typeface="Arial"/>
              </a:rPr>
              <a:t>Run the mouse tau example together</a:t>
            </a:r>
            <a:endParaRPr sz="2300"/>
          </a:p>
        </p:txBody>
      </p:sp>
      <p:sp>
        <p:nvSpPr>
          <p:cNvPr id="10" name="Text 8">
            <a:hlinkClick xmlns:r="http://schemas.openxmlformats.org/officeDocument/2006/relationships" xmlns:a="http://schemas.openxmlformats.org/drawingml/2006/main" r:id="R7c9792f8b35f4714"/>
            <a:extLst xmlns:a="http://schemas.openxmlformats.org/drawingml/2006/main">
              <a:ext uri="{FF2B5EF4-FFF2-40B4-BE49-F238E27FC236}">
                <a16:creationId xmlns:a16="http://schemas.microsoft.com/office/drawing/2014/main" id="{B529E7E8-A411-401E-A38F-E15AADA6CA00}"/>
              </a:ext>
            </a:extLst>
          </p:cNvPr>
          <p:cNvSpPr>
            <a:spLocks xmlns:a="http://schemas.openxmlformats.org/drawingml/2006/main" noGrp="1"/>
          </p:cNvSpPr>
          <p:nvPr/>
        </p:nvSpPr>
        <p:spPr>
          <a:xfrm xmlns:a="http://schemas.openxmlformats.org/drawingml/2006/main">
            <a:off x="1417320" y="2542032"/>
            <a:ext cx="987552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a:buNone/>
              <a:defRPr sz="1400" u="sng">
                <a:solidFill>
                  <a:srgbClr val="58A6FF"/>
                </a:solidFill>
                <a:latin typeface="Arial"/>
                <a:ea typeface="Arial"/>
                <a:cs typeface="Arial"/>
              </a:defRPr>
            </a:pPr>
            <a:r>
              <a:rPr sz="1400" u="sng">
                <a:solidFill>
                  <a:srgbClr val="58A6FF"/>
                </a:solidFill>
                <a:latin typeface="Arial"/>
                <a:ea typeface="Arial"/>
                <a:cs typeface="Arial"/>
                <a:hlinkClick xmlns:r="http://schemas.openxmlformats.org/officeDocument/2006/relationships" r:id="R1009d0605aed4db5"/>
              </a:rPr>
              <a:t>Check ranked genes, fold changes and adjusted p-values.</a:t>
            </a:r>
          </a:p>
        </p:txBody>
      </p:sp>
      <p:sp>
        <p:nvSpPr>
          <p:cNvPr id="11" name="Shape 9">
            <a:extLst xmlns:a="http://schemas.openxmlformats.org/drawingml/2006/main">
              <a:ext uri="{FF2B5EF4-FFF2-40B4-BE49-F238E27FC236}">
                <a16:creationId xmlns:a16="http://schemas.microsoft.com/office/drawing/2014/main" id="{1B0DF74D-FC9E-41B4-ACB5-74295EED9F8C}"/>
              </a:ext>
            </a:extLst>
          </p:cNvPr>
          <p:cNvSpPr>
            <a:spLocks xmlns:a="http://schemas.openxmlformats.org/drawingml/2006/main" noGrp="1"/>
          </p:cNvSpPr>
          <p:nvPr/>
        </p:nvSpPr>
        <p:spPr>
          <a:xfrm xmlns:a="http://schemas.openxmlformats.org/drawingml/2006/main">
            <a:off x="594360" y="2962656"/>
            <a:ext cx="10991088" cy="914"/>
          </a:xfrm>
          <a:prstGeom xmlns:a="http://schemas.openxmlformats.org/drawingml/2006/main" prst="line">
            <a:avLst/>
          </a:prstGeom>
          <a:noFill xmlns:a="http://schemas.openxmlformats.org/drawingml/2006/main"/>
          <a:ln xmlns:a="http://schemas.openxmlformats.org/drawingml/2006/main" w="1016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Text 10">
            <a:extLst xmlns:a="http://schemas.openxmlformats.org/drawingml/2006/main">
              <a:ext uri="{FF2B5EF4-FFF2-40B4-BE49-F238E27FC236}">
                <a16:creationId xmlns:a16="http://schemas.microsoft.com/office/drawing/2014/main" id="{296B60DD-B7AC-45E2-8492-5609590DBA9A}"/>
              </a:ext>
            </a:extLst>
          </p:cNvPr>
          <p:cNvSpPr>
            <a:spLocks xmlns:a="http://schemas.openxmlformats.org/drawingml/2006/main" noGrp="1"/>
          </p:cNvSpPr>
          <p:nvPr/>
        </p:nvSpPr>
        <p:spPr>
          <a:xfrm xmlns:a="http://schemas.openxmlformats.org/drawingml/2006/main">
            <a:off x="594360" y="3172968"/>
            <a:ext cx="56692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b="1">
                <a:solidFill>
                  <a:srgbClr val="3FB950"/>
                </a:solidFill>
                <a:latin typeface="Arial"/>
                <a:ea typeface="Arial"/>
                <a:cs typeface="Arial"/>
              </a:rPr>
              <a:t>02</a:t>
            </a:r>
            <a:endParaRPr sz="2200"/>
          </a:p>
        </p:txBody>
      </p:sp>
      <p:sp>
        <p:nvSpPr>
          <p:cNvPr id="13" name="Text 11">
            <a:extLst xmlns:a="http://schemas.openxmlformats.org/drawingml/2006/main">
              <a:ext uri="{FF2B5EF4-FFF2-40B4-BE49-F238E27FC236}">
                <a16:creationId xmlns:a16="http://schemas.microsoft.com/office/drawing/2014/main" id="{98E4E040-3EC2-4C61-BA78-F18ED27D1B45}"/>
              </a:ext>
            </a:extLst>
          </p:cNvPr>
          <p:cNvSpPr>
            <a:spLocks xmlns:a="http://schemas.openxmlformats.org/drawingml/2006/main" noGrp="1"/>
          </p:cNvSpPr>
          <p:nvPr/>
        </p:nvSpPr>
        <p:spPr>
          <a:xfrm xmlns:a="http://schemas.openxmlformats.org/drawingml/2006/main">
            <a:off x="1417320" y="3127248"/>
            <a:ext cx="9802368"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300" b="1">
                <a:solidFill>
                  <a:srgbClr val="E6EDF3"/>
                </a:solidFill>
                <a:latin typeface="Arial"/>
                <a:ea typeface="Arial"/>
                <a:cs typeface="Arial"/>
              </a:rPr>
              <a:t>Inspect the APOE3 versus APOE4 export</a:t>
            </a:r>
            <a:endParaRPr sz="2300"/>
          </a:p>
        </p:txBody>
      </p:sp>
      <p:sp>
        <p:nvSpPr>
          <p:cNvPr id="14" name="Text 12">
            <a:hlinkClick xmlns:r="http://schemas.openxmlformats.org/officeDocument/2006/relationships" xmlns:a="http://schemas.openxmlformats.org/drawingml/2006/main" r:id="Rd462eb8bff834a50"/>
            <a:extLst xmlns:a="http://schemas.openxmlformats.org/drawingml/2006/main">
              <a:ext uri="{FF2B5EF4-FFF2-40B4-BE49-F238E27FC236}">
                <a16:creationId xmlns:a16="http://schemas.microsoft.com/office/drawing/2014/main" id="{310BBC96-CD89-45CF-ACFB-C86DAF614FDF}"/>
              </a:ext>
            </a:extLst>
          </p:cNvPr>
          <p:cNvSpPr>
            <a:spLocks xmlns:a="http://schemas.openxmlformats.org/drawingml/2006/main" noGrp="1"/>
          </p:cNvSpPr>
          <p:nvPr/>
        </p:nvSpPr>
        <p:spPr>
          <a:xfrm xmlns:a="http://schemas.openxmlformats.org/drawingml/2006/main">
            <a:off x="1417320" y="3639312"/>
            <a:ext cx="987552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a:buNone/>
              <a:defRPr sz="1400" u="sng">
                <a:solidFill>
                  <a:srgbClr val="58A6FF"/>
                </a:solidFill>
                <a:latin typeface="Arial"/>
                <a:ea typeface="Arial"/>
                <a:cs typeface="Arial"/>
              </a:defRPr>
            </a:pPr>
            <a:r>
              <a:rPr sz="1400" u="sng">
                <a:solidFill>
                  <a:srgbClr val="58A6FF"/>
                </a:solidFill>
                <a:latin typeface="Arial"/>
                <a:ea typeface="Arial"/>
                <a:cs typeface="Arial"/>
                <a:hlinkClick xmlns:r="http://schemas.openxmlformats.org/officeDocument/2006/relationships" r:id="R619c547787964c57"/>
              </a:rPr>
              <a:t>Check the column names before accepting the result.</a:t>
            </a:r>
          </a:p>
        </p:txBody>
      </p:sp>
      <p:sp>
        <p:nvSpPr>
          <p:cNvPr id="15" name="Shape 13">
            <a:extLst xmlns:a="http://schemas.openxmlformats.org/drawingml/2006/main">
              <a:ext uri="{FF2B5EF4-FFF2-40B4-BE49-F238E27FC236}">
                <a16:creationId xmlns:a16="http://schemas.microsoft.com/office/drawing/2014/main" id="{341575E3-7226-42BC-9A9F-6FE9A7F24870}"/>
              </a:ext>
            </a:extLst>
          </p:cNvPr>
          <p:cNvSpPr>
            <a:spLocks xmlns:a="http://schemas.openxmlformats.org/drawingml/2006/main" noGrp="1"/>
          </p:cNvSpPr>
          <p:nvPr/>
        </p:nvSpPr>
        <p:spPr>
          <a:xfrm xmlns:a="http://schemas.openxmlformats.org/drawingml/2006/main">
            <a:off x="594360" y="4059936"/>
            <a:ext cx="10991088" cy="914"/>
          </a:xfrm>
          <a:prstGeom xmlns:a="http://schemas.openxmlformats.org/drawingml/2006/main" prst="line">
            <a:avLst/>
          </a:prstGeom>
          <a:noFill xmlns:a="http://schemas.openxmlformats.org/drawingml/2006/main"/>
          <a:ln xmlns:a="http://schemas.openxmlformats.org/drawingml/2006/main" w="1016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Text 14">
            <a:extLst xmlns:a="http://schemas.openxmlformats.org/drawingml/2006/main">
              <a:ext uri="{FF2B5EF4-FFF2-40B4-BE49-F238E27FC236}">
                <a16:creationId xmlns:a16="http://schemas.microsoft.com/office/drawing/2014/main" id="{F2ECD9E8-45A5-47C4-AF72-FB4A1A238AF9}"/>
              </a:ext>
            </a:extLst>
          </p:cNvPr>
          <p:cNvSpPr>
            <a:spLocks xmlns:a="http://schemas.openxmlformats.org/drawingml/2006/main" noGrp="1"/>
          </p:cNvSpPr>
          <p:nvPr/>
        </p:nvSpPr>
        <p:spPr>
          <a:xfrm xmlns:a="http://schemas.openxmlformats.org/drawingml/2006/main">
            <a:off x="594360" y="4270248"/>
            <a:ext cx="56692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b="1">
                <a:solidFill>
                  <a:srgbClr val="3FB950"/>
                </a:solidFill>
                <a:latin typeface="Arial"/>
                <a:ea typeface="Arial"/>
                <a:cs typeface="Arial"/>
              </a:rPr>
              <a:t>03</a:t>
            </a:r>
            <a:endParaRPr sz="2200"/>
          </a:p>
        </p:txBody>
      </p:sp>
      <p:sp>
        <p:nvSpPr>
          <p:cNvPr id="17" name="Text 15">
            <a:extLst xmlns:a="http://schemas.openxmlformats.org/drawingml/2006/main">
              <a:ext uri="{FF2B5EF4-FFF2-40B4-BE49-F238E27FC236}">
                <a16:creationId xmlns:a16="http://schemas.microsoft.com/office/drawing/2014/main" id="{0BE04F85-2DAF-4FDE-8D8A-2ED706879E57}"/>
              </a:ext>
            </a:extLst>
          </p:cNvPr>
          <p:cNvSpPr>
            <a:spLocks xmlns:a="http://schemas.openxmlformats.org/drawingml/2006/main" noGrp="1"/>
          </p:cNvSpPr>
          <p:nvPr/>
        </p:nvSpPr>
        <p:spPr>
          <a:xfrm xmlns:a="http://schemas.openxmlformats.org/drawingml/2006/main">
            <a:off x="1417320" y="4224528"/>
            <a:ext cx="9802368"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300" b="1">
                <a:solidFill>
                  <a:srgbClr val="E6EDF3"/>
                </a:solidFill>
                <a:latin typeface="Arial"/>
                <a:ea typeface="Arial"/>
                <a:cs typeface="Arial"/>
              </a:rPr>
              <a:t>Compare the renamed-column version</a:t>
            </a:r>
            <a:endParaRPr sz="2300"/>
          </a:p>
        </p:txBody>
      </p:sp>
      <p:sp>
        <p:nvSpPr>
          <p:cNvPr id="18" name="Text 16">
            <a:hlinkClick xmlns:r="http://schemas.openxmlformats.org/officeDocument/2006/relationships" xmlns:a="http://schemas.openxmlformats.org/drawingml/2006/main" r:id="R55edf7a59b2147b0"/>
            <a:extLst xmlns:a="http://schemas.openxmlformats.org/drawingml/2006/main">
              <a:ext uri="{FF2B5EF4-FFF2-40B4-BE49-F238E27FC236}">
                <a16:creationId xmlns:a16="http://schemas.microsoft.com/office/drawing/2014/main" id="{354687CE-668C-455F-A9B8-6FE25BFDEBFB}"/>
              </a:ext>
            </a:extLst>
          </p:cNvPr>
          <p:cNvSpPr>
            <a:spLocks xmlns:a="http://schemas.openxmlformats.org/drawingml/2006/main" noGrp="1"/>
          </p:cNvSpPr>
          <p:nvPr/>
        </p:nvSpPr>
        <p:spPr>
          <a:xfrm xmlns:a="http://schemas.openxmlformats.org/drawingml/2006/main">
            <a:off x="1417320" y="4736592"/>
            <a:ext cx="987552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a:buNone/>
              <a:defRPr sz="1400" u="sng">
                <a:solidFill>
                  <a:srgbClr val="58A6FF"/>
                </a:solidFill>
                <a:latin typeface="Arial"/>
                <a:ea typeface="Arial"/>
                <a:cs typeface="Arial"/>
              </a:defRPr>
            </a:pPr>
            <a:r>
              <a:rPr sz="1400" u="sng">
                <a:solidFill>
                  <a:srgbClr val="58A6FF"/>
                </a:solidFill>
                <a:latin typeface="Arial"/>
                <a:ea typeface="Arial"/>
                <a:cs typeface="Arial"/>
                <a:hlinkClick xmlns:r="http://schemas.openxmlformats.org/officeDocument/2006/relationships" r:id="R5441532e09ce40b4"/>
              </a:rPr>
              <a:t>The data are the same. The input labels changed.</a:t>
            </a:r>
          </a:p>
        </p:txBody>
      </p:sp>
      <p:sp>
        <p:nvSpPr>
          <p:cNvPr id="19" name="Text 17">
            <a:extLst xmlns:a="http://schemas.openxmlformats.org/drawingml/2006/main">
              <a:ext uri="{FF2B5EF4-FFF2-40B4-BE49-F238E27FC236}">
                <a16:creationId xmlns:a16="http://schemas.microsoft.com/office/drawing/2014/main" id="{20B07CE1-19F0-4F83-8878-B0B4CC9B916E}"/>
              </a:ext>
            </a:extLst>
          </p:cNvPr>
          <p:cNvSpPr>
            <a:spLocks xmlns:a="http://schemas.openxmlformats.org/drawingml/2006/main" noGrp="1"/>
          </p:cNvSpPr>
          <p:nvPr/>
        </p:nvSpPr>
        <p:spPr>
          <a:xfrm xmlns:a="http://schemas.openxmlformats.org/drawingml/2006/main">
            <a:off x="612648" y="5623560"/>
            <a:ext cx="10936224"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8B949E"/>
                </a:solidFill>
                <a:latin typeface="Arial"/>
                <a:ea typeface="Arial"/>
                <a:cs typeface="Arial"/>
              </a:rPr>
              <a:t>Biological themes are suggestions, not pathway enrichment.</a:t>
            </a:r>
            <a:endParaRPr sz="1300"/>
          </a:p>
        </p:txBody>
      </p:sp>
      <p:sp>
        <p:nvSpPr>
          <p:cNvPr id="20" name="Text 18">
            <a:extLst xmlns:a="http://schemas.openxmlformats.org/drawingml/2006/main">
              <a:ext uri="{FF2B5EF4-FFF2-40B4-BE49-F238E27FC236}">
                <a16:creationId xmlns:a16="http://schemas.microsoft.com/office/drawing/2014/main" id="{78A05FFD-85B0-4B7D-B1C1-4B7120FCD809}"/>
              </a:ext>
            </a:extLst>
          </p:cNvPr>
          <p:cNvSpPr>
            <a:spLocks xmlns:a="http://schemas.openxmlformats.org/drawingml/2006/main" noGrp="1"/>
          </p:cNvSpPr>
          <p:nvPr/>
        </p:nvSpPr>
        <p:spPr>
          <a:xfrm xmlns:a="http://schemas.openxmlformats.org/drawingml/2006/main">
            <a:off x="612648" y="6007608"/>
            <a:ext cx="10936224"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3FB950"/>
                </a:solidFill>
                <a:latin typeface="Arial"/>
                <a:ea typeface="Arial"/>
                <a:cs typeface="Arial"/>
                <a:hlinkClick xmlns:r="http://schemas.openxmlformats.org/officeDocument/2006/relationships" r:id="R1fb067b1da9f4e81"/>
              </a:rPr>
              <a:t>Exercise 2: workshop handout</a:t>
            </a:r>
            <a:endParaRPr sz="1300"/>
          </a:p>
        </p:txBody>
      </p:sp>
      <p:pic>
        <p:nvPicPr>
          <p:cNvPr id="41" name="Picture 40"/>
          <p:cNvPicPr>
            <a:picLocks xmlns:a="http://schemas.openxmlformats.org/drawingml/2006/main" noChangeAspect="1"/>
          </p:cNvPicPr>
          <p:nvPr/>
        </p:nvPicPr>
        <p:blipFill>
          <a:blip xmlns:r="http://schemas.openxmlformats.org/officeDocument/2006/relationships" xmlns:a="http://schemas.openxmlformats.org/drawingml/2006/main" r:embed="Re82afb0a4b9d4f3c"/>
          <a:stretch xmlns:a="http://schemas.openxmlformats.org/drawingml/2006/main"/>
        </p:blipFill>
        <p:spPr>
          <a:xfrm xmlns:a="http://schemas.openxmlformats.org/drawingml/2006/main">
            <a:off x="11201400" y="304800"/>
            <a:ext cx="381000" cy="381000"/>
          </a:xfrm>
          <a:prstGeom xmlns:a="http://schemas.openxmlformats.org/drawingml/2006/main" prst="rect">
            <a:avLst/>
          </a:prstGeom>
        </p:spPr>
      </p:pic>
    </p:spTree>
    <p:extLst>
      <p:ext uri="{BB962C8B-B14F-4D97-AF65-F5344CB8AC3E}">
        <p14:creationId xmlns:p14="http://schemas.microsoft.com/office/powerpoint/2010/main" val="1314865061"/>
      </p:ext>
    </p:extLst>
  </p:cSld>
</p:sld>
</file>

<file path=ppt/slides/slide8.xml><?xml version="1.0" encoding="utf-8"?>
<p:sld xmlns:p="http://schemas.openxmlformats.org/presentationml/2006/main">
  <p:cSld>
    <p:bg>
      <p:bgPr>
        <a:solidFill xmlns:a="http://schemas.openxmlformats.org/drawingml/2006/main">
          <a:srgbClr val="0D111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D4E7D7B7-A9D1-4774-8700-8E92D8C08B22}"/>
              </a:ext>
            </a:extLst>
          </p:cNvPr>
          <p:cNvSpPr>
            <a:spLocks xmlns:a="http://schemas.openxmlformats.org/drawingml/2006/main" noGrp="1"/>
          </p:cNvSpPr>
          <p:nvPr/>
        </p:nvSpPr>
        <p:spPr>
          <a:xfrm xmlns:a="http://schemas.openxmlformats.org/drawingml/2006/main">
            <a:off x="594360" y="6400800"/>
            <a:ext cx="11000232" cy="914"/>
          </a:xfrm>
          <a:prstGeom xmlns:a="http://schemas.openxmlformats.org/drawingml/2006/main" prst="line">
            <a:avLst/>
          </a:prstGeom>
          <a:noFill xmlns:a="http://schemas.openxmlformats.org/drawingml/2006/main"/>
          <a:ln xmlns:a="http://schemas.openxmlformats.org/drawingml/2006/main" w="762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 name="Text 1">
            <a:extLst xmlns:a="http://schemas.openxmlformats.org/drawingml/2006/main">
              <a:ext uri="{FF2B5EF4-FFF2-40B4-BE49-F238E27FC236}">
                <a16:creationId xmlns:a16="http://schemas.microsoft.com/office/drawing/2014/main" id="{2DF02FB9-2D8C-4A5B-9C7C-6939E51C5630}"/>
              </a:ext>
            </a:extLst>
          </p:cNvPr>
          <p:cNvSpPr>
            <a:spLocks xmlns:a="http://schemas.openxmlformats.org/drawingml/2006/main" noGrp="1"/>
          </p:cNvSpPr>
          <p:nvPr/>
        </p:nvSpPr>
        <p:spPr>
          <a:xfrm xmlns:a="http://schemas.openxmlformats.org/drawingml/2006/main">
            <a:off x="594360" y="6501384"/>
            <a:ext cx="5486400" cy="14630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60" spc="110">
                <a:solidFill>
                  <a:srgbClr val="8B949E"/>
                </a:solidFill>
                <a:latin typeface="Arial"/>
                <a:ea typeface="Arial"/>
                <a:cs typeface="Arial"/>
              </a:rPr>
              <a:t>CLAWBIO  /  TRUSTWORTHY AGENTIC GENOMICS</a:t>
            </a:r>
            <a:endParaRPr sz="860"/>
          </a:p>
        </p:txBody>
      </p:sp>
      <p:sp>
        <p:nvSpPr>
          <p:cNvPr id="4" name="Text 2">
            <a:extLst xmlns:a="http://schemas.openxmlformats.org/drawingml/2006/main">
              <a:ext uri="{FF2B5EF4-FFF2-40B4-BE49-F238E27FC236}">
                <a16:creationId xmlns:a16="http://schemas.microsoft.com/office/drawing/2014/main" id="{FE30D37E-A4A0-44FA-A7DA-FB6C0CDA36CD}"/>
              </a:ext>
            </a:extLst>
          </p:cNvPr>
          <p:cNvSpPr>
            <a:spLocks xmlns:a="http://schemas.openxmlformats.org/drawingml/2006/main" noGrp="1"/>
          </p:cNvSpPr>
          <p:nvPr/>
        </p:nvSpPr>
        <p:spPr>
          <a:xfrm xmlns:a="http://schemas.openxmlformats.org/drawingml/2006/main">
            <a:off x="11109960" y="6492240"/>
            <a:ext cx="475488"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8B949E"/>
                </a:solidFill>
                <a:latin typeface="Arial"/>
                <a:ea typeface="Arial"/>
                <a:cs typeface="Arial"/>
              </a:rPr>
              <a:t>08</a:t>
            </a:r>
            <a:endParaRPr sz="900"/>
          </a:p>
        </p:txBody>
      </p:sp>
      <p:sp>
        <p:nvSpPr>
          <p:cNvPr id="5" name="Text 3">
            <a:extLst xmlns:a="http://schemas.openxmlformats.org/drawingml/2006/main">
              <a:ext uri="{FF2B5EF4-FFF2-40B4-BE49-F238E27FC236}">
                <a16:creationId xmlns:a16="http://schemas.microsoft.com/office/drawing/2014/main" id="{1BDE8FDB-57FA-45C1-BE43-6FC1445695D8}"/>
              </a:ext>
            </a:extLst>
          </p:cNvPr>
          <p:cNvSpPr>
            <a:spLocks xmlns:a="http://schemas.openxmlformats.org/drawingml/2006/main" noGrp="1"/>
          </p:cNvSpPr>
          <p:nvPr/>
        </p:nvSpPr>
        <p:spPr>
          <a:xfrm xmlns:a="http://schemas.openxmlformats.org/drawingml/2006/main">
            <a:off x="594360" y="429768"/>
            <a:ext cx="10607040"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240">
                <a:solidFill>
                  <a:srgbClr val="3FB950"/>
                </a:solidFill>
                <a:latin typeface="Arial"/>
                <a:ea typeface="Arial"/>
                <a:cs typeface="Arial"/>
              </a:rPr>
              <a:t>A FAILURE TO LOOK FOR</a:t>
            </a:r>
            <a:endParaRPr sz="1050"/>
          </a:p>
        </p:txBody>
      </p:sp>
      <p:sp>
        <p:nvSpPr>
          <p:cNvPr id="6" name="Text 4">
            <a:extLst xmlns:a="http://schemas.openxmlformats.org/drawingml/2006/main">
              <a:ext uri="{FF2B5EF4-FFF2-40B4-BE49-F238E27FC236}">
                <a16:creationId xmlns:a16="http://schemas.microsoft.com/office/drawing/2014/main" id="{E9BCC97B-0894-4E74-B149-D25B9F279EAC}"/>
              </a:ext>
            </a:extLst>
          </p:cNvPr>
          <p:cNvSpPr>
            <a:spLocks xmlns:a="http://schemas.openxmlformats.org/drawingml/2006/main" noGrp="1"/>
          </p:cNvSpPr>
          <p:nvPr/>
        </p:nvSpPr>
        <p:spPr>
          <a:xfrm xmlns:a="http://schemas.openxmlformats.org/drawingml/2006/main">
            <a:off x="594360" y="1234440"/>
            <a:ext cx="4297680" cy="24688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Bef>
                <a:spcPts val="0"/>
              </a:spcBef>
              <a:spcAft>
                <a:spcPts val="0"/>
              </a:spcAft>
              <a:buNone/>
            </a:pPr>
            <a:r>
              <a:rPr sz="4900" b="1" i="0">
                <a:solidFill>
                  <a:srgbClr val="E6EDF3"/>
                </a:solidFill>
                <a:latin typeface="Arial"/>
                <a:ea typeface="Arial"/>
                <a:cs typeface="Arial"/>
              </a:rPr>
              <a:t>The input</a:t>
            </a:r>
          </a:p>
          <a:p xmlns:a="http://schemas.openxmlformats.org/drawingml/2006/main">
            <a:pPr marL="0" indent="0">
              <a:spcBef>
                <a:spcPts val="0"/>
              </a:spcBef>
              <a:spcAft>
                <a:spcPts val="0"/>
              </a:spcAft>
              <a:buNone/>
            </a:pPr>
            <a:r>
              <a:rPr sz="4900" b="1" i="0">
                <a:solidFill>
                  <a:srgbClr val="E6EDF3"/>
                </a:solidFill>
                <a:latin typeface="Arial"/>
                <a:ea typeface="Arial"/>
                <a:cs typeface="Arial"/>
              </a:rPr>
              <a:t>changes the</a:t>
            </a:r>
          </a:p>
          <a:p xmlns:a="http://schemas.openxmlformats.org/drawingml/2006/main">
            <a:pPr marL="0" indent="0">
              <a:spcBef>
                <a:spcPts val="0"/>
              </a:spcBef>
              <a:spcAft>
                <a:spcPts val="0"/>
              </a:spcAft>
              <a:buNone/>
            </a:pPr>
            <a:r>
              <a:rPr sz="4900" b="1" i="0">
                <a:solidFill>
                  <a:srgbClr val="E6EDF3"/>
                </a:solidFill>
                <a:latin typeface="Arial"/>
                <a:ea typeface="Arial"/>
                <a:cs typeface="Arial"/>
              </a:rPr>
              <a:t>meaning.</a:t>
            </a:r>
          </a:p>
        </p:txBody>
      </p:sp>
      <p:sp>
        <p:nvSpPr>
          <p:cNvPr id="7" name="Text 5">
            <a:extLst xmlns:a="http://schemas.openxmlformats.org/drawingml/2006/main">
              <a:ext uri="{FF2B5EF4-FFF2-40B4-BE49-F238E27FC236}">
                <a16:creationId xmlns:a16="http://schemas.microsoft.com/office/drawing/2014/main" id="{CC0D7AC6-FCB2-4180-B301-D3A893A21B7A}"/>
              </a:ext>
            </a:extLst>
          </p:cNvPr>
          <p:cNvSpPr>
            <a:spLocks xmlns:a="http://schemas.openxmlformats.org/drawingml/2006/main" noGrp="1"/>
          </p:cNvSpPr>
          <p:nvPr/>
        </p:nvSpPr>
        <p:spPr>
          <a:xfrm xmlns:a="http://schemas.openxmlformats.org/drawingml/2006/main">
            <a:off x="594360" y="4736592"/>
            <a:ext cx="429768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Bef>
                <a:spcPts val="0"/>
              </a:spcBef>
              <a:spcAft>
                <a:spcPts val="0"/>
              </a:spcAft>
              <a:buNone/>
            </a:pPr>
            <a:r>
              <a:rPr sz="2400" b="0" i="0">
                <a:solidFill>
                  <a:srgbClr val="3FB950"/>
                </a:solidFill>
                <a:latin typeface="Arial"/>
                <a:ea typeface="Arial"/>
                <a:cs typeface="Arial"/>
              </a:rPr>
              <a:t>Ask what was filtered</a:t>
            </a:r>
          </a:p>
          <a:p xmlns:a="http://schemas.openxmlformats.org/drawingml/2006/main">
            <a:pPr marL="0" indent="0">
              <a:spcBef>
                <a:spcPts val="0"/>
              </a:spcBef>
              <a:spcAft>
                <a:spcPts val="0"/>
              </a:spcAft>
              <a:buNone/>
            </a:pPr>
            <a:r>
              <a:rPr sz="2400" b="0" i="0">
                <a:solidFill>
                  <a:srgbClr val="3FB950"/>
                </a:solidFill>
                <a:latin typeface="Arial"/>
                <a:ea typeface="Arial"/>
                <a:cs typeface="Arial"/>
              </a:rPr>
              <a:t>before this table.</a:t>
            </a:r>
          </a:p>
        </p:txBody>
      </p:sp>
      <p:sp>
        <p:nvSpPr>
          <p:cNvPr id="8" name="Shape 6">
            <a:extLst xmlns:a="http://schemas.openxmlformats.org/drawingml/2006/main">
              <a:ext uri="{FF2B5EF4-FFF2-40B4-BE49-F238E27FC236}">
                <a16:creationId xmlns:a16="http://schemas.microsoft.com/office/drawing/2014/main" id="{CF90B8D6-E9AF-43F7-A63F-CD11B26834C2}"/>
              </a:ext>
            </a:extLst>
          </p:cNvPr>
          <p:cNvSpPr>
            <a:spLocks xmlns:a="http://schemas.openxmlformats.org/drawingml/2006/main" noGrp="1"/>
          </p:cNvSpPr>
          <p:nvPr/>
        </p:nvSpPr>
        <p:spPr>
          <a:xfrm xmlns:a="http://schemas.openxmlformats.org/drawingml/2006/main">
            <a:off x="5029200" y="1298448"/>
            <a:ext cx="6547104" cy="4700016"/>
          </a:xfrm>
          <a:prstGeom xmlns:a="http://schemas.openxmlformats.org/drawingml/2006/main" prst="roundRect">
            <a:avLst>
              <a:gd name="adj" fmla="val 1946"/>
            </a:avLst>
          </a:prstGeom>
          <a:solidFill xmlns:a="http://schemas.openxmlformats.org/drawingml/2006/main">
            <a:srgbClr val="161B22"/>
          </a:solidFill>
          <a:ln xmlns:a="http://schemas.openxmlformats.org/drawingml/2006/main" w="1270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9" name="Text 7">
            <a:extLst xmlns:a="http://schemas.openxmlformats.org/drawingml/2006/main">
              <a:ext uri="{FF2B5EF4-FFF2-40B4-BE49-F238E27FC236}">
                <a16:creationId xmlns:a16="http://schemas.microsoft.com/office/drawing/2014/main" id="{25D036E7-5356-444A-A492-17F769A60A06}"/>
              </a:ext>
            </a:extLst>
          </p:cNvPr>
          <p:cNvSpPr>
            <a:spLocks xmlns:a="http://schemas.openxmlformats.org/drawingml/2006/main" noGrp="1"/>
          </p:cNvSpPr>
          <p:nvPr/>
        </p:nvSpPr>
        <p:spPr>
          <a:xfrm xmlns:a="http://schemas.openxmlformats.org/drawingml/2006/main">
            <a:off x="5367528" y="1618488"/>
            <a:ext cx="4389120" cy="21945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170">
                <a:solidFill>
                  <a:srgbClr val="3FB950"/>
                </a:solidFill>
                <a:latin typeface="Arial"/>
                <a:ea typeface="Arial"/>
                <a:cs typeface="Arial"/>
              </a:rPr>
              <a:t>THE HANDOUT'S EXAMPLE</a:t>
            </a:r>
            <a:endParaRPr sz="1100"/>
          </a:p>
        </p:txBody>
      </p:sp>
      <p:sp>
        <p:nvSpPr>
          <p:cNvPr id="10" name="Text 8">
            <a:extLst xmlns:a="http://schemas.openxmlformats.org/drawingml/2006/main">
              <a:ext uri="{FF2B5EF4-FFF2-40B4-BE49-F238E27FC236}">
                <a16:creationId xmlns:a16="http://schemas.microsoft.com/office/drawing/2014/main" id="{88450971-AC86-4EC1-93F1-1E167D4271F1}"/>
              </a:ext>
            </a:extLst>
          </p:cNvPr>
          <p:cNvSpPr>
            <a:spLocks xmlns:a="http://schemas.openxmlformats.org/drawingml/2006/main" noGrp="1"/>
          </p:cNvSpPr>
          <p:nvPr/>
        </p:nvSpPr>
        <p:spPr>
          <a:xfrm xmlns:a="http://schemas.openxmlformats.org/drawingml/2006/main">
            <a:off x="10268712" y="1636776"/>
            <a:ext cx="960120"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880">
                <a:solidFill>
                  <a:srgbClr val="8B949E"/>
                </a:solidFill>
                <a:latin typeface="Arial"/>
                <a:ea typeface="Arial"/>
                <a:cs typeface="Arial"/>
              </a:rPr>
              <a:t>REPORTED</a:t>
            </a:r>
            <a:endParaRPr sz="880"/>
          </a:p>
        </p:txBody>
      </p:sp>
      <p:sp>
        <p:nvSpPr>
          <p:cNvPr id="11" name="Text 9">
            <a:extLst xmlns:a="http://schemas.openxmlformats.org/drawingml/2006/main">
              <a:ext uri="{FF2B5EF4-FFF2-40B4-BE49-F238E27FC236}">
                <a16:creationId xmlns:a16="http://schemas.microsoft.com/office/drawing/2014/main" id="{3752C7DA-31A8-47D1-8588-B57B449A09E0}"/>
              </a:ext>
            </a:extLst>
          </p:cNvPr>
          <p:cNvSpPr>
            <a:spLocks xmlns:a="http://schemas.openxmlformats.org/drawingml/2006/main" noGrp="1"/>
          </p:cNvSpPr>
          <p:nvPr/>
        </p:nvSpPr>
        <p:spPr>
          <a:xfrm xmlns:a="http://schemas.openxmlformats.org/drawingml/2006/main">
            <a:off x="5367528" y="2048256"/>
            <a:ext cx="5760720"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500" b="1">
                <a:solidFill>
                  <a:srgbClr val="E6EDF3"/>
                </a:solidFill>
                <a:latin typeface="Arial"/>
                <a:ea typeface="Arial"/>
                <a:cs typeface="Arial"/>
              </a:rPr>
              <a:t>Every listed gene is significant</a:t>
            </a:r>
            <a:endParaRPr sz="2500"/>
          </a:p>
        </p:txBody>
      </p:sp>
      <p:sp>
        <p:nvSpPr>
          <p:cNvPr id="12" name="Shape 10">
            <a:extLst xmlns:a="http://schemas.openxmlformats.org/drawingml/2006/main">
              <a:ext uri="{FF2B5EF4-FFF2-40B4-BE49-F238E27FC236}">
                <a16:creationId xmlns:a16="http://schemas.microsoft.com/office/drawing/2014/main" id="{E52A7E34-29AD-4CD4-B394-D720BB3802D3}"/>
              </a:ext>
            </a:extLst>
          </p:cNvPr>
          <p:cNvSpPr>
            <a:spLocks xmlns:a="http://schemas.openxmlformats.org/drawingml/2006/main" noGrp="1"/>
          </p:cNvSpPr>
          <p:nvPr/>
        </p:nvSpPr>
        <p:spPr>
          <a:xfrm xmlns:a="http://schemas.openxmlformats.org/drawingml/2006/main">
            <a:off x="5394960" y="2679192"/>
            <a:ext cx="5788152" cy="914"/>
          </a:xfrm>
          <a:prstGeom xmlns:a="http://schemas.openxmlformats.org/drawingml/2006/main" prst="line">
            <a:avLst/>
          </a:prstGeom>
          <a:noFill xmlns:a="http://schemas.openxmlformats.org/drawingml/2006/main"/>
          <a:ln xmlns:a="http://schemas.openxmlformats.org/drawingml/2006/main" w="1016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3" name="Shape 11">
            <a:extLst xmlns:a="http://schemas.openxmlformats.org/drawingml/2006/main">
              <a:ext uri="{FF2B5EF4-FFF2-40B4-BE49-F238E27FC236}">
                <a16:creationId xmlns:a16="http://schemas.microsoft.com/office/drawing/2014/main" id="{71D995C3-6B35-4723-9B33-226E051FA6E2}"/>
              </a:ext>
            </a:extLst>
          </p:cNvPr>
          <p:cNvSpPr>
            <a:spLocks xmlns:a="http://schemas.openxmlformats.org/drawingml/2006/main" noGrp="1"/>
          </p:cNvSpPr>
          <p:nvPr/>
        </p:nvSpPr>
        <p:spPr>
          <a:xfrm xmlns:a="http://schemas.openxmlformats.org/drawingml/2006/main">
            <a:off x="5394960" y="2834640"/>
            <a:ext cx="329184" cy="329184"/>
          </a:xfrm>
          <a:prstGeom xmlns:a="http://schemas.openxmlformats.org/drawingml/2006/main" prst="ellipse">
            <a:avLst/>
          </a:prstGeom>
          <a:solidFill xmlns:a="http://schemas.openxmlformats.org/drawingml/2006/main">
            <a:srgbClr val="3FB950"/>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14" name="Text 12">
            <a:extLst xmlns:a="http://schemas.openxmlformats.org/drawingml/2006/main">
              <a:ext uri="{FF2B5EF4-FFF2-40B4-BE49-F238E27FC236}">
                <a16:creationId xmlns:a16="http://schemas.microsoft.com/office/drawing/2014/main" id="{C87B82D1-351A-4FA3-9624-96233E51D46F}"/>
              </a:ext>
            </a:extLst>
          </p:cNvPr>
          <p:cNvSpPr>
            <a:spLocks xmlns:a="http://schemas.openxmlformats.org/drawingml/2006/main" noGrp="1"/>
          </p:cNvSpPr>
          <p:nvPr/>
        </p:nvSpPr>
        <p:spPr>
          <a:xfrm xmlns:a="http://schemas.openxmlformats.org/drawingml/2006/main">
            <a:off x="5394960" y="2834640"/>
            <a:ext cx="329184"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rgbClr val="0D1117"/>
                </a:solidFill>
                <a:latin typeface="Arial"/>
                <a:ea typeface="Arial"/>
                <a:cs typeface="Arial"/>
              </a:rPr>
              <a:t>A</a:t>
            </a:r>
            <a:endParaRPr sz="1300"/>
          </a:p>
        </p:txBody>
      </p:sp>
      <p:sp>
        <p:nvSpPr>
          <p:cNvPr id="15" name="Text 13">
            <a:extLst xmlns:a="http://schemas.openxmlformats.org/drawingml/2006/main">
              <a:ext uri="{FF2B5EF4-FFF2-40B4-BE49-F238E27FC236}">
                <a16:creationId xmlns:a16="http://schemas.microsoft.com/office/drawing/2014/main" id="{EEBDCDF7-4FDB-42D8-A2AD-DF6EF44BE568}"/>
              </a:ext>
            </a:extLst>
          </p:cNvPr>
          <p:cNvSpPr>
            <a:spLocks xmlns:a="http://schemas.openxmlformats.org/drawingml/2006/main" noGrp="1"/>
          </p:cNvSpPr>
          <p:nvPr/>
        </p:nvSpPr>
        <p:spPr>
          <a:xfrm xmlns:a="http://schemas.openxmlformats.org/drawingml/2006/main">
            <a:off x="5916168" y="2820924"/>
            <a:ext cx="292608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000">
                <a:solidFill>
                  <a:srgbClr val="E6EDF3"/>
                </a:solidFill>
                <a:latin typeface="Arial"/>
                <a:ea typeface="Arial"/>
                <a:cs typeface="Arial"/>
              </a:rPr>
              <a:t>Prefiltered table</a:t>
            </a:r>
            <a:endParaRPr sz="2000"/>
          </a:p>
        </p:txBody>
      </p:sp>
      <p:sp>
        <p:nvSpPr>
          <p:cNvPr id="16" name="Text 14">
            <a:extLst xmlns:a="http://schemas.openxmlformats.org/drawingml/2006/main">
              <a:ext uri="{FF2B5EF4-FFF2-40B4-BE49-F238E27FC236}">
                <a16:creationId xmlns:a16="http://schemas.microsoft.com/office/drawing/2014/main" id="{F4B14A09-72C5-4D12-A689-34C85C5CD1E3}"/>
              </a:ext>
            </a:extLst>
          </p:cNvPr>
          <p:cNvSpPr>
            <a:spLocks xmlns:a="http://schemas.openxmlformats.org/drawingml/2006/main" noGrp="1"/>
          </p:cNvSpPr>
          <p:nvPr/>
        </p:nvSpPr>
        <p:spPr>
          <a:xfrm xmlns:a="http://schemas.openxmlformats.org/drawingml/2006/main">
            <a:off x="9610344" y="2884932"/>
            <a:ext cx="1426464"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200" b="1">
                <a:solidFill>
                  <a:srgbClr val="3FB950"/>
                </a:solidFill>
                <a:latin typeface="Arial"/>
                <a:ea typeface="Arial"/>
                <a:cs typeface="Arial"/>
              </a:rPr>
              <a:t>Known</a:t>
            </a:r>
            <a:endParaRPr sz="1200"/>
          </a:p>
        </p:txBody>
      </p:sp>
      <p:sp>
        <p:nvSpPr>
          <p:cNvPr id="17" name="Shape 15">
            <a:extLst xmlns:a="http://schemas.openxmlformats.org/drawingml/2006/main">
              <a:ext uri="{FF2B5EF4-FFF2-40B4-BE49-F238E27FC236}">
                <a16:creationId xmlns:a16="http://schemas.microsoft.com/office/drawing/2014/main" id="{0BA78748-8DF8-49C9-9C0F-9B2E02F03EF8}"/>
              </a:ext>
            </a:extLst>
          </p:cNvPr>
          <p:cNvSpPr>
            <a:spLocks xmlns:a="http://schemas.openxmlformats.org/drawingml/2006/main" noGrp="1"/>
          </p:cNvSpPr>
          <p:nvPr/>
        </p:nvSpPr>
        <p:spPr>
          <a:xfrm xmlns:a="http://schemas.openxmlformats.org/drawingml/2006/main">
            <a:off x="5394960" y="3429000"/>
            <a:ext cx="5788152" cy="914"/>
          </a:xfrm>
          <a:prstGeom xmlns:a="http://schemas.openxmlformats.org/drawingml/2006/main" prst="line">
            <a:avLst/>
          </a:prstGeom>
          <a:noFill xmlns:a="http://schemas.openxmlformats.org/drawingml/2006/main"/>
          <a:ln xmlns:a="http://schemas.openxmlformats.org/drawingml/2006/main" w="1016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Shape 16">
            <a:extLst xmlns:a="http://schemas.openxmlformats.org/drawingml/2006/main">
              <a:ext uri="{FF2B5EF4-FFF2-40B4-BE49-F238E27FC236}">
                <a16:creationId xmlns:a16="http://schemas.microsoft.com/office/drawing/2014/main" id="{534BC6FB-1EA4-476F-B434-32C9689FB0CB}"/>
              </a:ext>
            </a:extLst>
          </p:cNvPr>
          <p:cNvSpPr>
            <a:spLocks xmlns:a="http://schemas.openxmlformats.org/drawingml/2006/main" noGrp="1"/>
          </p:cNvSpPr>
          <p:nvPr/>
        </p:nvSpPr>
        <p:spPr>
          <a:xfrm xmlns:a="http://schemas.openxmlformats.org/drawingml/2006/main">
            <a:off x="5394960" y="3584448"/>
            <a:ext cx="329184" cy="329184"/>
          </a:xfrm>
          <a:prstGeom xmlns:a="http://schemas.openxmlformats.org/drawingml/2006/main" prst="ellipse">
            <a:avLst/>
          </a:prstGeom>
          <a:solidFill xmlns:a="http://schemas.openxmlformats.org/drawingml/2006/main">
            <a:srgbClr val="F85149"/>
          </a:solidFill>
          <a:ln xmlns:a="http://schemas.openxmlformats.org/drawingml/2006/main" w="12700">
            <a:solidFill>
              <a:srgbClr val="F85149"/>
            </a:solidFill>
            <a:prstDash val="solid"/>
          </a:ln>
        </p:spPr>
        <p:txBody>
          <a:bodyPr xmlns:a="http://schemas.openxmlformats.org/drawingml/2006/main"/>
          <a:lstStyle xmlns:a="http://schemas.openxmlformats.org/drawingml/2006/main"/>
          <a:p xmlns:a="http://schemas.openxmlformats.org/drawingml/2006/main">
            <a:endParaRPr/>
          </a:p>
        </p:txBody>
      </p:sp>
      <p:sp>
        <p:nvSpPr>
          <p:cNvPr id="19" name="Text 17">
            <a:extLst xmlns:a="http://schemas.openxmlformats.org/drawingml/2006/main">
              <a:ext uri="{FF2B5EF4-FFF2-40B4-BE49-F238E27FC236}">
                <a16:creationId xmlns:a16="http://schemas.microsoft.com/office/drawing/2014/main" id="{26AF5288-8C87-432E-88A5-1792CD413D2A}"/>
              </a:ext>
            </a:extLst>
          </p:cNvPr>
          <p:cNvSpPr>
            <a:spLocks xmlns:a="http://schemas.openxmlformats.org/drawingml/2006/main" noGrp="1"/>
          </p:cNvSpPr>
          <p:nvPr/>
        </p:nvSpPr>
        <p:spPr>
          <a:xfrm xmlns:a="http://schemas.openxmlformats.org/drawingml/2006/main">
            <a:off x="5394960" y="3584448"/>
            <a:ext cx="329184"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rgbClr val="0D1117"/>
                </a:solidFill>
                <a:latin typeface="Arial"/>
                <a:ea typeface="Arial"/>
                <a:cs typeface="Arial"/>
              </a:rPr>
              <a:t>B</a:t>
            </a:r>
            <a:endParaRPr sz="1300"/>
          </a:p>
        </p:txBody>
      </p:sp>
      <p:sp>
        <p:nvSpPr>
          <p:cNvPr id="20" name="Text 18">
            <a:extLst xmlns:a="http://schemas.openxmlformats.org/drawingml/2006/main">
              <a:ext uri="{FF2B5EF4-FFF2-40B4-BE49-F238E27FC236}">
                <a16:creationId xmlns:a16="http://schemas.microsoft.com/office/drawing/2014/main" id="{8E55B398-CE57-4FEE-B44F-6ED538C22DFF}"/>
              </a:ext>
            </a:extLst>
          </p:cNvPr>
          <p:cNvSpPr>
            <a:spLocks xmlns:a="http://schemas.openxmlformats.org/drawingml/2006/main" noGrp="1"/>
          </p:cNvSpPr>
          <p:nvPr/>
        </p:nvSpPr>
        <p:spPr>
          <a:xfrm xmlns:a="http://schemas.openxmlformats.org/drawingml/2006/main">
            <a:off x="5916168" y="3570732"/>
            <a:ext cx="292608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000">
                <a:solidFill>
                  <a:srgbClr val="E6EDF3"/>
                </a:solidFill>
                <a:latin typeface="Arial"/>
                <a:ea typeface="Arial"/>
                <a:cs typeface="Arial"/>
              </a:rPr>
              <a:t>Batch effect?</a:t>
            </a:r>
            <a:endParaRPr sz="2000"/>
          </a:p>
        </p:txBody>
      </p:sp>
      <p:sp>
        <p:nvSpPr>
          <p:cNvPr id="21" name="Text 19">
            <a:extLst xmlns:a="http://schemas.openxmlformats.org/drawingml/2006/main">
              <a:ext uri="{FF2B5EF4-FFF2-40B4-BE49-F238E27FC236}">
                <a16:creationId xmlns:a16="http://schemas.microsoft.com/office/drawing/2014/main" id="{607CFF49-1EA0-402D-90B8-A64621F76D5B}"/>
              </a:ext>
            </a:extLst>
          </p:cNvPr>
          <p:cNvSpPr>
            <a:spLocks xmlns:a="http://schemas.openxmlformats.org/drawingml/2006/main" noGrp="1"/>
          </p:cNvSpPr>
          <p:nvPr/>
        </p:nvSpPr>
        <p:spPr>
          <a:xfrm xmlns:a="http://schemas.openxmlformats.org/drawingml/2006/main">
            <a:off x="9610344" y="3634740"/>
            <a:ext cx="1426464"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200" b="1">
                <a:solidFill>
                  <a:srgbClr val="F85149"/>
                </a:solidFill>
                <a:latin typeface="Arial"/>
                <a:ea typeface="Arial"/>
                <a:cs typeface="Arial"/>
              </a:rPr>
              <a:t>Not shown</a:t>
            </a:r>
            <a:endParaRPr sz="1200"/>
          </a:p>
        </p:txBody>
      </p:sp>
      <p:sp>
        <p:nvSpPr>
          <p:cNvPr id="22" name="Shape 20">
            <a:extLst xmlns:a="http://schemas.openxmlformats.org/drawingml/2006/main">
              <a:ext uri="{FF2B5EF4-FFF2-40B4-BE49-F238E27FC236}">
                <a16:creationId xmlns:a16="http://schemas.microsoft.com/office/drawing/2014/main" id="{E6EC1CB5-E387-41A0-BDA0-63F790B1AB4C}"/>
              </a:ext>
            </a:extLst>
          </p:cNvPr>
          <p:cNvSpPr>
            <a:spLocks xmlns:a="http://schemas.openxmlformats.org/drawingml/2006/main" noGrp="1"/>
          </p:cNvSpPr>
          <p:nvPr/>
        </p:nvSpPr>
        <p:spPr>
          <a:xfrm xmlns:a="http://schemas.openxmlformats.org/drawingml/2006/main">
            <a:off x="5394960" y="4178808"/>
            <a:ext cx="5788152" cy="914"/>
          </a:xfrm>
          <a:prstGeom xmlns:a="http://schemas.openxmlformats.org/drawingml/2006/main" prst="line">
            <a:avLst/>
          </a:prstGeom>
          <a:noFill xmlns:a="http://schemas.openxmlformats.org/drawingml/2006/main"/>
          <a:ln xmlns:a="http://schemas.openxmlformats.org/drawingml/2006/main" w="1016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23" name="Shape 21">
            <a:extLst xmlns:a="http://schemas.openxmlformats.org/drawingml/2006/main">
              <a:ext uri="{FF2B5EF4-FFF2-40B4-BE49-F238E27FC236}">
                <a16:creationId xmlns:a16="http://schemas.microsoft.com/office/drawing/2014/main" id="{E455E2F4-CA21-440B-BAAF-70203D039AC1}"/>
              </a:ext>
            </a:extLst>
          </p:cNvPr>
          <p:cNvSpPr>
            <a:spLocks xmlns:a="http://schemas.openxmlformats.org/drawingml/2006/main" noGrp="1"/>
          </p:cNvSpPr>
          <p:nvPr/>
        </p:nvSpPr>
        <p:spPr>
          <a:xfrm xmlns:a="http://schemas.openxmlformats.org/drawingml/2006/main">
            <a:off x="5394960" y="4334256"/>
            <a:ext cx="329184" cy="329184"/>
          </a:xfrm>
          <a:prstGeom xmlns:a="http://schemas.openxmlformats.org/drawingml/2006/main" prst="ellipse">
            <a:avLst/>
          </a:prstGeom>
          <a:solidFill xmlns:a="http://schemas.openxmlformats.org/drawingml/2006/main">
            <a:srgbClr val="8B949E"/>
          </a:solidFill>
          <a:ln xmlns:a="http://schemas.openxmlformats.org/drawingml/2006/main" w="12700">
            <a:solidFill>
              <a:srgbClr val="8B949E"/>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Text 22">
            <a:extLst xmlns:a="http://schemas.openxmlformats.org/drawingml/2006/main">
              <a:ext uri="{FF2B5EF4-FFF2-40B4-BE49-F238E27FC236}">
                <a16:creationId xmlns:a16="http://schemas.microsoft.com/office/drawing/2014/main" id="{BF0B9040-75FD-40E8-B6A7-548AB17523EE}"/>
              </a:ext>
            </a:extLst>
          </p:cNvPr>
          <p:cNvSpPr>
            <a:spLocks xmlns:a="http://schemas.openxmlformats.org/drawingml/2006/main" noGrp="1"/>
          </p:cNvSpPr>
          <p:nvPr/>
        </p:nvSpPr>
        <p:spPr>
          <a:xfrm xmlns:a="http://schemas.openxmlformats.org/drawingml/2006/main">
            <a:off x="5394960" y="4334256"/>
            <a:ext cx="329184"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rgbClr val="0D1117"/>
                </a:solidFill>
                <a:latin typeface="Arial"/>
                <a:ea typeface="Arial"/>
                <a:cs typeface="Arial"/>
              </a:rPr>
              <a:t>?</a:t>
            </a:r>
            <a:endParaRPr sz="1300"/>
          </a:p>
        </p:txBody>
      </p:sp>
      <p:sp>
        <p:nvSpPr>
          <p:cNvPr id="25" name="Text 23">
            <a:extLst xmlns:a="http://schemas.openxmlformats.org/drawingml/2006/main">
              <a:ext uri="{FF2B5EF4-FFF2-40B4-BE49-F238E27FC236}">
                <a16:creationId xmlns:a16="http://schemas.microsoft.com/office/drawing/2014/main" id="{EDF1199A-9C67-40E0-84C5-A0B2D2A5B5C7}"/>
              </a:ext>
            </a:extLst>
          </p:cNvPr>
          <p:cNvSpPr>
            <a:spLocks xmlns:a="http://schemas.openxmlformats.org/drawingml/2006/main" noGrp="1"/>
          </p:cNvSpPr>
          <p:nvPr/>
        </p:nvSpPr>
        <p:spPr>
          <a:xfrm xmlns:a="http://schemas.openxmlformats.org/drawingml/2006/main">
            <a:off x="5916168" y="4320540"/>
            <a:ext cx="292608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000">
                <a:solidFill>
                  <a:srgbClr val="E6EDF3"/>
                </a:solidFill>
                <a:latin typeface="Arial"/>
                <a:ea typeface="Arial"/>
                <a:cs typeface="Arial"/>
              </a:rPr>
              <a:t>Full analysis</a:t>
            </a:r>
            <a:endParaRPr sz="2000"/>
          </a:p>
        </p:txBody>
      </p:sp>
      <p:sp>
        <p:nvSpPr>
          <p:cNvPr id="26" name="Text 24">
            <a:extLst xmlns:a="http://schemas.openxmlformats.org/drawingml/2006/main">
              <a:ext uri="{FF2B5EF4-FFF2-40B4-BE49-F238E27FC236}">
                <a16:creationId xmlns:a16="http://schemas.microsoft.com/office/drawing/2014/main" id="{25DEB691-70D4-425B-91E8-93BC44FCED90}"/>
              </a:ext>
            </a:extLst>
          </p:cNvPr>
          <p:cNvSpPr>
            <a:spLocks xmlns:a="http://schemas.openxmlformats.org/drawingml/2006/main" noGrp="1"/>
          </p:cNvSpPr>
          <p:nvPr/>
        </p:nvSpPr>
        <p:spPr>
          <a:xfrm xmlns:a="http://schemas.openxmlformats.org/drawingml/2006/main">
            <a:off x="9610344" y="4384548"/>
            <a:ext cx="1426464" cy="23774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200" b="1">
                <a:solidFill>
                  <a:srgbClr val="8B949E"/>
                </a:solidFill>
                <a:latin typeface="Arial"/>
                <a:ea typeface="Arial"/>
                <a:cs typeface="Arial"/>
              </a:rPr>
              <a:t>Check</a:t>
            </a:r>
            <a:endParaRPr sz="1200"/>
          </a:p>
        </p:txBody>
      </p:sp>
      <p:sp>
        <p:nvSpPr>
          <p:cNvPr id="27" name="Shape 25">
            <a:extLst xmlns:a="http://schemas.openxmlformats.org/drawingml/2006/main">
              <a:ext uri="{FF2B5EF4-FFF2-40B4-BE49-F238E27FC236}">
                <a16:creationId xmlns:a16="http://schemas.microsoft.com/office/drawing/2014/main" id="{A1373E18-9AD2-4B43-8085-018E857284BE}"/>
              </a:ext>
            </a:extLst>
          </p:cNvPr>
          <p:cNvSpPr>
            <a:spLocks xmlns:a="http://schemas.openxmlformats.org/drawingml/2006/main" noGrp="1"/>
          </p:cNvSpPr>
          <p:nvPr/>
        </p:nvSpPr>
        <p:spPr>
          <a:xfrm xmlns:a="http://schemas.openxmlformats.org/drawingml/2006/main">
            <a:off x="5385816" y="5340096"/>
            <a:ext cx="5797296" cy="365760"/>
          </a:xfrm>
          <a:prstGeom xmlns:a="http://schemas.openxmlformats.org/drawingml/2006/main" prst="rect">
            <a:avLst/>
          </a:prstGeom>
          <a:solidFill xmlns:a="http://schemas.openxmlformats.org/drawingml/2006/main">
            <a:srgbClr val="3FB950"/>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8" name="Text 26">
            <a:extLst xmlns:a="http://schemas.openxmlformats.org/drawingml/2006/main">
              <a:ext uri="{FF2B5EF4-FFF2-40B4-BE49-F238E27FC236}">
                <a16:creationId xmlns:a16="http://schemas.microsoft.com/office/drawing/2014/main" id="{55381C50-4650-40E8-BB88-F9F005B229D7}"/>
              </a:ext>
            </a:extLst>
          </p:cNvPr>
          <p:cNvSpPr>
            <a:spLocks xmlns:a="http://schemas.openxmlformats.org/drawingml/2006/main" noGrp="1"/>
          </p:cNvSpPr>
          <p:nvPr/>
        </p:nvSpPr>
        <p:spPr>
          <a:xfrm xmlns:a="http://schemas.openxmlformats.org/drawingml/2006/main">
            <a:off x="5513832" y="5367528"/>
            <a:ext cx="5486400" cy="28346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rgbClr val="0D1117"/>
                </a:solidFill>
                <a:latin typeface="Arial"/>
                <a:ea typeface="Arial"/>
                <a:cs typeface="Arial"/>
              </a:rPr>
              <a:t>NEXT: verify the upstream filtering</a:t>
            </a:r>
            <a:endParaRPr sz="1400"/>
          </a:p>
        </p:txBody>
      </p:sp>
      <p:pic>
        <p:nvPicPr>
          <p:cNvPr id="57" name="Picture 56"/>
          <p:cNvPicPr>
            <a:picLocks xmlns:a="http://schemas.openxmlformats.org/drawingml/2006/main" noChangeAspect="1"/>
          </p:cNvPicPr>
          <p:nvPr/>
        </p:nvPicPr>
        <p:blipFill>
          <a:blip xmlns:r="http://schemas.openxmlformats.org/officeDocument/2006/relationships" xmlns:a="http://schemas.openxmlformats.org/drawingml/2006/main" r:embed="Re457d79a1eba4618"/>
          <a:stretch xmlns:a="http://schemas.openxmlformats.org/drawingml/2006/main"/>
        </p:blipFill>
        <p:spPr>
          <a:xfrm xmlns:a="http://schemas.openxmlformats.org/drawingml/2006/main">
            <a:off x="11201400" y="304800"/>
            <a:ext cx="381000" cy="381000"/>
          </a:xfrm>
          <a:prstGeom xmlns:a="http://schemas.openxmlformats.org/drawingml/2006/main" prst="rect">
            <a:avLst/>
          </a:prstGeom>
        </p:spPr>
      </p:pic>
    </p:spTree>
    <p:extLst>
      <p:ext uri="{BB962C8B-B14F-4D97-AF65-F5344CB8AC3E}">
        <p14:creationId xmlns:p14="http://schemas.microsoft.com/office/powerpoint/2010/main" val="1044358717"/>
      </p:ext>
    </p:extLst>
  </p:cSld>
</p:sld>
</file>

<file path=ppt/slides/slide9.xml><?xml version="1.0" encoding="utf-8"?>
<p:sld xmlns:p="http://schemas.openxmlformats.org/presentationml/2006/main">
  <p:cSld>
    <p:bg>
      <p:bgPr>
        <a:solidFill xmlns:a="http://schemas.openxmlformats.org/drawingml/2006/main">
          <a:srgbClr val="0D111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0D411F3E-15E0-4186-BBC4-80B858448681}"/>
              </a:ext>
            </a:extLst>
          </p:cNvPr>
          <p:cNvSpPr>
            <a:spLocks xmlns:a="http://schemas.openxmlformats.org/drawingml/2006/main" noGrp="1"/>
          </p:cNvSpPr>
          <p:nvPr/>
        </p:nvSpPr>
        <p:spPr>
          <a:xfrm xmlns:a="http://schemas.openxmlformats.org/drawingml/2006/main">
            <a:off x="594360" y="6400800"/>
            <a:ext cx="11000232" cy="914"/>
          </a:xfrm>
          <a:prstGeom xmlns:a="http://schemas.openxmlformats.org/drawingml/2006/main" prst="line">
            <a:avLst/>
          </a:prstGeom>
          <a:noFill xmlns:a="http://schemas.openxmlformats.org/drawingml/2006/main"/>
          <a:ln xmlns:a="http://schemas.openxmlformats.org/drawingml/2006/main" w="762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 name="Text 1">
            <a:extLst xmlns:a="http://schemas.openxmlformats.org/drawingml/2006/main">
              <a:ext uri="{FF2B5EF4-FFF2-40B4-BE49-F238E27FC236}">
                <a16:creationId xmlns:a16="http://schemas.microsoft.com/office/drawing/2014/main" id="{F2E15BA4-B4C6-4AF4-B651-B5DB8856795D}"/>
              </a:ext>
            </a:extLst>
          </p:cNvPr>
          <p:cNvSpPr>
            <a:spLocks xmlns:a="http://schemas.openxmlformats.org/drawingml/2006/main" noGrp="1"/>
          </p:cNvSpPr>
          <p:nvPr/>
        </p:nvSpPr>
        <p:spPr>
          <a:xfrm xmlns:a="http://schemas.openxmlformats.org/drawingml/2006/main">
            <a:off x="594360" y="6501384"/>
            <a:ext cx="5486400" cy="14630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60" spc="110">
                <a:solidFill>
                  <a:srgbClr val="8B949E"/>
                </a:solidFill>
                <a:latin typeface="Arial"/>
                <a:ea typeface="Arial"/>
                <a:cs typeface="Arial"/>
              </a:rPr>
              <a:t>CLAWBIO  /  TRUSTWORTHY AGENTIC GENOMICS</a:t>
            </a:r>
            <a:endParaRPr sz="860"/>
          </a:p>
        </p:txBody>
      </p:sp>
      <p:sp>
        <p:nvSpPr>
          <p:cNvPr id="4" name="Text 2">
            <a:extLst xmlns:a="http://schemas.openxmlformats.org/drawingml/2006/main">
              <a:ext uri="{FF2B5EF4-FFF2-40B4-BE49-F238E27FC236}">
                <a16:creationId xmlns:a16="http://schemas.microsoft.com/office/drawing/2014/main" id="{8F7CF006-CAAD-40E2-AE6E-9DA8AF6415CE}"/>
              </a:ext>
            </a:extLst>
          </p:cNvPr>
          <p:cNvSpPr>
            <a:spLocks xmlns:a="http://schemas.openxmlformats.org/drawingml/2006/main" noGrp="1"/>
          </p:cNvSpPr>
          <p:nvPr/>
        </p:nvSpPr>
        <p:spPr>
          <a:xfrm xmlns:a="http://schemas.openxmlformats.org/drawingml/2006/main">
            <a:off x="6492240" y="6492240"/>
            <a:ext cx="4407408"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810">
                <a:solidFill>
                  <a:srgbClr val="8B949E"/>
                </a:solidFill>
                <a:latin typeface="Arial"/>
                <a:ea typeface="Arial"/>
                <a:cs typeface="Arial"/>
              </a:rPr>
              <a:t>Workshop practice: retain inputs and outputs</a:t>
            </a:r>
            <a:endParaRPr sz="810"/>
          </a:p>
        </p:txBody>
      </p:sp>
      <p:sp>
        <p:nvSpPr>
          <p:cNvPr id="5" name="Text 3">
            <a:extLst xmlns:a="http://schemas.openxmlformats.org/drawingml/2006/main">
              <a:ext uri="{FF2B5EF4-FFF2-40B4-BE49-F238E27FC236}">
                <a16:creationId xmlns:a16="http://schemas.microsoft.com/office/drawing/2014/main" id="{3456A22E-A1D8-4EA4-B69C-7EE152B13A94}"/>
              </a:ext>
            </a:extLst>
          </p:cNvPr>
          <p:cNvSpPr>
            <a:spLocks xmlns:a="http://schemas.openxmlformats.org/drawingml/2006/main" noGrp="1"/>
          </p:cNvSpPr>
          <p:nvPr/>
        </p:nvSpPr>
        <p:spPr>
          <a:xfrm xmlns:a="http://schemas.openxmlformats.org/drawingml/2006/main">
            <a:off x="11109960" y="6492240"/>
            <a:ext cx="475488"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8B949E"/>
                </a:solidFill>
                <a:latin typeface="Arial"/>
                <a:ea typeface="Arial"/>
                <a:cs typeface="Arial"/>
              </a:rPr>
              <a:t>09</a:t>
            </a:r>
            <a:endParaRPr sz="900"/>
          </a:p>
        </p:txBody>
      </p:sp>
      <p:sp>
        <p:nvSpPr>
          <p:cNvPr id="6" name="Text 4">
            <a:extLst xmlns:a="http://schemas.openxmlformats.org/drawingml/2006/main">
              <a:ext uri="{FF2B5EF4-FFF2-40B4-BE49-F238E27FC236}">
                <a16:creationId xmlns:a16="http://schemas.microsoft.com/office/drawing/2014/main" id="{EB8AE6BC-0940-4A07-A34A-583F504DEC73}"/>
              </a:ext>
            </a:extLst>
          </p:cNvPr>
          <p:cNvSpPr>
            <a:spLocks xmlns:a="http://schemas.openxmlformats.org/drawingml/2006/main" noGrp="1"/>
          </p:cNvSpPr>
          <p:nvPr/>
        </p:nvSpPr>
        <p:spPr>
          <a:xfrm xmlns:a="http://schemas.openxmlformats.org/drawingml/2006/main">
            <a:off x="594360" y="429768"/>
            <a:ext cx="10607040"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240">
                <a:solidFill>
                  <a:srgbClr val="3FB950"/>
                </a:solidFill>
                <a:latin typeface="Arial"/>
                <a:ea typeface="Arial"/>
                <a:cs typeface="Arial"/>
              </a:rPr>
              <a:t>KEEP AN EVIDENCE TRAIL</a:t>
            </a:r>
            <a:endParaRPr sz="1050"/>
          </a:p>
        </p:txBody>
      </p:sp>
      <p:sp>
        <p:nvSpPr>
          <p:cNvPr id="7" name="Text 5">
            <a:extLst xmlns:a="http://schemas.openxmlformats.org/drawingml/2006/main">
              <a:ext uri="{FF2B5EF4-FFF2-40B4-BE49-F238E27FC236}">
                <a16:creationId xmlns:a16="http://schemas.microsoft.com/office/drawing/2014/main" id="{96715FC4-DBAF-44FF-888E-B654619DE0C2}"/>
              </a:ext>
            </a:extLst>
          </p:cNvPr>
          <p:cNvSpPr>
            <a:spLocks xmlns:a="http://schemas.openxmlformats.org/drawingml/2006/main" noGrp="1"/>
          </p:cNvSpPr>
          <p:nvPr/>
        </p:nvSpPr>
        <p:spPr>
          <a:xfrm xmlns:a="http://schemas.openxmlformats.org/drawingml/2006/main">
            <a:off x="594360" y="868680"/>
            <a:ext cx="10698480" cy="1307592"/>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Bef>
                <a:spcPts val="0"/>
              </a:spcBef>
              <a:spcAft>
                <a:spcPts val="0"/>
              </a:spcAft>
              <a:buNone/>
            </a:pPr>
            <a:r>
              <a:rPr sz="4300" b="1" i="0">
                <a:solidFill>
                  <a:srgbClr val="E6EDF3"/>
                </a:solidFill>
                <a:latin typeface="Arial"/>
                <a:ea typeface="Arial"/>
                <a:cs typeface="Arial"/>
              </a:rPr>
              <a:t>Keep enough to check</a:t>
            </a:r>
          </a:p>
          <a:p xmlns:a="http://schemas.openxmlformats.org/drawingml/2006/main">
            <a:pPr marL="0" indent="0">
              <a:spcBef>
                <a:spcPts val="0"/>
              </a:spcBef>
              <a:spcAft>
                <a:spcPts val="0"/>
              </a:spcAft>
              <a:buNone/>
            </a:pPr>
            <a:r>
              <a:rPr sz="4300" b="1" i="0">
                <a:solidFill>
                  <a:srgbClr val="E6EDF3"/>
                </a:solidFill>
                <a:latin typeface="Arial"/>
                <a:ea typeface="Arial"/>
                <a:cs typeface="Arial"/>
              </a:rPr>
              <a:t>the answer later.</a:t>
            </a:r>
          </a:p>
        </p:txBody>
      </p:sp>
      <p:sp>
        <p:nvSpPr>
          <p:cNvPr id="8" name="Shape 6">
            <a:extLst xmlns:a="http://schemas.openxmlformats.org/drawingml/2006/main">
              <a:ext uri="{FF2B5EF4-FFF2-40B4-BE49-F238E27FC236}">
                <a16:creationId xmlns:a16="http://schemas.microsoft.com/office/drawing/2014/main" id="{ACCD6FA7-6F30-41F0-8F65-B79C54EEA285}"/>
              </a:ext>
            </a:extLst>
          </p:cNvPr>
          <p:cNvSpPr>
            <a:spLocks xmlns:a="http://schemas.openxmlformats.org/drawingml/2006/main" noGrp="1"/>
          </p:cNvSpPr>
          <p:nvPr/>
        </p:nvSpPr>
        <p:spPr>
          <a:xfrm xmlns:a="http://schemas.openxmlformats.org/drawingml/2006/main">
            <a:off x="794522" y="2709367"/>
            <a:ext cx="358628" cy="392552"/>
          </a:xfrm>
          <a:prstGeom xmlns:a="http://schemas.openxmlformats.org/drawingml/2006/main" prst="can">
            <a:avLst/>
          </a:prstGeom>
          <a:solidFill xmlns:a="http://schemas.openxmlformats.org/drawingml/2006/main">
            <a:srgbClr val="0D1117"/>
          </a:solidFill>
          <a:ln xmlns:a="http://schemas.openxmlformats.org/drawingml/2006/main" w="1905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9" name="Shape 7">
            <a:extLst xmlns:a="http://schemas.openxmlformats.org/drawingml/2006/main">
              <a:ext uri="{FF2B5EF4-FFF2-40B4-BE49-F238E27FC236}">
                <a16:creationId xmlns:a16="http://schemas.microsoft.com/office/drawing/2014/main" id="{B04A528C-D685-4DC9-A607-05BB8F301F45}"/>
              </a:ext>
            </a:extLst>
          </p:cNvPr>
          <p:cNvSpPr>
            <a:spLocks xmlns:a="http://schemas.openxmlformats.org/drawingml/2006/main" noGrp="1"/>
          </p:cNvSpPr>
          <p:nvPr/>
        </p:nvSpPr>
        <p:spPr>
          <a:xfrm xmlns:a="http://schemas.openxmlformats.org/drawingml/2006/main">
            <a:off x="813907" y="2888681"/>
            <a:ext cx="319857" cy="914"/>
          </a:xfrm>
          <a:prstGeom xmlns:a="http://schemas.openxmlformats.org/drawingml/2006/main" prst="line">
            <a:avLst/>
          </a:prstGeom>
          <a:noFill xmlns:a="http://schemas.openxmlformats.org/drawingml/2006/main"/>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10" name="Text 8">
            <a:extLst xmlns:a="http://schemas.openxmlformats.org/drawingml/2006/main">
              <a:ext uri="{FF2B5EF4-FFF2-40B4-BE49-F238E27FC236}">
                <a16:creationId xmlns:a16="http://schemas.microsoft.com/office/drawing/2014/main" id="{8EB31950-CFF4-4E7C-B57A-203CCF20900C}"/>
              </a:ext>
            </a:extLst>
          </p:cNvPr>
          <p:cNvSpPr>
            <a:spLocks xmlns:a="http://schemas.openxmlformats.org/drawingml/2006/main" noGrp="1"/>
          </p:cNvSpPr>
          <p:nvPr/>
        </p:nvSpPr>
        <p:spPr>
          <a:xfrm xmlns:a="http://schemas.openxmlformats.org/drawingml/2006/main">
            <a:off x="1481328" y="2724912"/>
            <a:ext cx="27432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100" b="1">
                <a:solidFill>
                  <a:srgbClr val="E6EDF3"/>
                </a:solidFill>
                <a:latin typeface="Arial"/>
                <a:ea typeface="Arial"/>
                <a:cs typeface="Arial"/>
              </a:rPr>
              <a:t>Inputs</a:t>
            </a:r>
            <a:endParaRPr sz="2100"/>
          </a:p>
        </p:txBody>
      </p:sp>
      <p:sp>
        <p:nvSpPr>
          <p:cNvPr id="11" name="Shape 9">
            <a:extLst xmlns:a="http://schemas.openxmlformats.org/drawingml/2006/main">
              <a:ext uri="{FF2B5EF4-FFF2-40B4-BE49-F238E27FC236}">
                <a16:creationId xmlns:a16="http://schemas.microsoft.com/office/drawing/2014/main" id="{4217176D-9AE3-408C-AFC5-08969042D8FC}"/>
              </a:ext>
            </a:extLst>
          </p:cNvPr>
          <p:cNvSpPr>
            <a:spLocks xmlns:a="http://schemas.openxmlformats.org/drawingml/2006/main" noGrp="1"/>
          </p:cNvSpPr>
          <p:nvPr/>
        </p:nvSpPr>
        <p:spPr>
          <a:xfrm xmlns:a="http://schemas.openxmlformats.org/drawingml/2006/main">
            <a:off x="3849624" y="2907792"/>
            <a:ext cx="2432304" cy="914"/>
          </a:xfrm>
          <a:prstGeom xmlns:a="http://schemas.openxmlformats.org/drawingml/2006/main" prst="line">
            <a:avLst/>
          </a:prstGeom>
          <a:noFill xmlns:a="http://schemas.openxmlformats.org/drawingml/2006/main"/>
          <a:ln xmlns:a="http://schemas.openxmlformats.org/drawingml/2006/main" w="1524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Shape 10">
            <a:extLst xmlns:a="http://schemas.openxmlformats.org/drawingml/2006/main">
              <a:ext uri="{FF2B5EF4-FFF2-40B4-BE49-F238E27FC236}">
                <a16:creationId xmlns:a16="http://schemas.microsoft.com/office/drawing/2014/main" id="{DC59F276-B4DA-4B5A-BC1D-20C02B53E38C}"/>
              </a:ext>
            </a:extLst>
          </p:cNvPr>
          <p:cNvSpPr>
            <a:spLocks xmlns:a="http://schemas.openxmlformats.org/drawingml/2006/main" noGrp="1"/>
          </p:cNvSpPr>
          <p:nvPr/>
        </p:nvSpPr>
        <p:spPr>
          <a:xfrm xmlns:a="http://schemas.openxmlformats.org/drawingml/2006/main">
            <a:off x="6281928" y="2907792"/>
            <a:ext cx="1069848" cy="1188720"/>
          </a:xfrm>
          <a:prstGeom xmlns:a="http://schemas.openxmlformats.org/drawingml/2006/main" prst="line">
            <a:avLst/>
          </a:prstGeom>
          <a:noFill xmlns:a="http://schemas.openxmlformats.org/drawingml/2006/main"/>
          <a:ln xmlns:a="http://schemas.openxmlformats.org/drawingml/2006/main" w="1524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3" name="Shape 11">
            <a:extLst xmlns:a="http://schemas.openxmlformats.org/drawingml/2006/main">
              <a:ext uri="{FF2B5EF4-FFF2-40B4-BE49-F238E27FC236}">
                <a16:creationId xmlns:a16="http://schemas.microsoft.com/office/drawing/2014/main" id="{2B3F2218-39F5-4327-A656-7D2296751B9E}"/>
              </a:ext>
            </a:extLst>
          </p:cNvPr>
          <p:cNvSpPr>
            <a:spLocks xmlns:a="http://schemas.openxmlformats.org/drawingml/2006/main" noGrp="1"/>
          </p:cNvSpPr>
          <p:nvPr/>
        </p:nvSpPr>
        <p:spPr>
          <a:xfrm xmlns:a="http://schemas.openxmlformats.org/drawingml/2006/main">
            <a:off x="6245352" y="2871216"/>
            <a:ext cx="73152" cy="73152"/>
          </a:xfrm>
          <a:prstGeom xmlns:a="http://schemas.openxmlformats.org/drawingml/2006/main" prst="ellipse">
            <a:avLst/>
          </a:prstGeom>
          <a:solidFill xmlns:a="http://schemas.openxmlformats.org/drawingml/2006/main">
            <a:srgbClr val="3FB950"/>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14" name="Shape 12">
            <a:extLst xmlns:a="http://schemas.openxmlformats.org/drawingml/2006/main">
              <a:ext uri="{FF2B5EF4-FFF2-40B4-BE49-F238E27FC236}">
                <a16:creationId xmlns:a16="http://schemas.microsoft.com/office/drawing/2014/main" id="{1F69FE32-8A8D-4FB4-BD0C-7E032958AF34}"/>
              </a:ext>
            </a:extLst>
          </p:cNvPr>
          <p:cNvSpPr>
            <a:spLocks xmlns:a="http://schemas.openxmlformats.org/drawingml/2006/main" noGrp="1"/>
          </p:cNvSpPr>
          <p:nvPr/>
        </p:nvSpPr>
        <p:spPr>
          <a:xfrm xmlns:a="http://schemas.openxmlformats.org/drawingml/2006/main">
            <a:off x="818754" y="3412907"/>
            <a:ext cx="310164" cy="407091"/>
          </a:xfrm>
          <a:prstGeom xmlns:a="http://schemas.openxmlformats.org/drawingml/2006/main" prst="rect">
            <a:avLst/>
          </a:prstGeom>
          <a:solidFill xmlns:a="http://schemas.openxmlformats.org/drawingml/2006/main">
            <a:srgbClr val="0D1117"/>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15" name="Shape 13">
            <a:extLst xmlns:a="http://schemas.openxmlformats.org/drawingml/2006/main">
              <a:ext uri="{FF2B5EF4-FFF2-40B4-BE49-F238E27FC236}">
                <a16:creationId xmlns:a16="http://schemas.microsoft.com/office/drawing/2014/main" id="{1CBD0644-75A6-4311-8C90-34622D9EAE86}"/>
              </a:ext>
            </a:extLst>
          </p:cNvPr>
          <p:cNvSpPr>
            <a:spLocks xmlns:a="http://schemas.openxmlformats.org/drawingml/2006/main" noGrp="1"/>
          </p:cNvSpPr>
          <p:nvPr/>
        </p:nvSpPr>
        <p:spPr>
          <a:xfrm xmlns:a="http://schemas.openxmlformats.org/drawingml/2006/main">
            <a:off x="877685" y="3543176"/>
            <a:ext cx="192302" cy="914"/>
          </a:xfrm>
          <a:prstGeom xmlns:a="http://schemas.openxmlformats.org/drawingml/2006/main" prst="line">
            <a:avLst/>
          </a:prstGeom>
          <a:noFill xmlns:a="http://schemas.openxmlformats.org/drawingml/2006/main"/>
          <a:ln xmlns:a="http://schemas.openxmlformats.org/drawingml/2006/main" w="1778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Shape 14">
            <a:extLst xmlns:a="http://schemas.openxmlformats.org/drawingml/2006/main">
              <a:ext uri="{FF2B5EF4-FFF2-40B4-BE49-F238E27FC236}">
                <a16:creationId xmlns:a16="http://schemas.microsoft.com/office/drawing/2014/main" id="{2766642A-F4C6-42EE-95C7-23F5D70E8164}"/>
              </a:ext>
            </a:extLst>
          </p:cNvPr>
          <p:cNvSpPr>
            <a:spLocks xmlns:a="http://schemas.openxmlformats.org/drawingml/2006/main" noGrp="1"/>
          </p:cNvSpPr>
          <p:nvPr/>
        </p:nvSpPr>
        <p:spPr>
          <a:xfrm xmlns:a="http://schemas.openxmlformats.org/drawingml/2006/main">
            <a:off x="877685" y="3612381"/>
            <a:ext cx="192302" cy="914"/>
          </a:xfrm>
          <a:prstGeom xmlns:a="http://schemas.openxmlformats.org/drawingml/2006/main" prst="line">
            <a:avLst/>
          </a:prstGeom>
          <a:noFill xmlns:a="http://schemas.openxmlformats.org/drawingml/2006/main"/>
          <a:ln xmlns:a="http://schemas.openxmlformats.org/drawingml/2006/main" w="1778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17" name="Shape 15">
            <a:extLst xmlns:a="http://schemas.openxmlformats.org/drawingml/2006/main">
              <a:ext uri="{FF2B5EF4-FFF2-40B4-BE49-F238E27FC236}">
                <a16:creationId xmlns:a16="http://schemas.microsoft.com/office/drawing/2014/main" id="{6A022BCF-65F2-4C96-8DBC-A50B750EFB65}"/>
              </a:ext>
            </a:extLst>
          </p:cNvPr>
          <p:cNvSpPr>
            <a:spLocks xmlns:a="http://schemas.openxmlformats.org/drawingml/2006/main" noGrp="1"/>
          </p:cNvSpPr>
          <p:nvPr/>
        </p:nvSpPr>
        <p:spPr>
          <a:xfrm xmlns:a="http://schemas.openxmlformats.org/drawingml/2006/main">
            <a:off x="877685" y="3681587"/>
            <a:ext cx="139574" cy="914"/>
          </a:xfrm>
          <a:prstGeom xmlns:a="http://schemas.openxmlformats.org/drawingml/2006/main" prst="line">
            <a:avLst/>
          </a:prstGeom>
          <a:noFill xmlns:a="http://schemas.openxmlformats.org/drawingml/2006/main"/>
          <a:ln xmlns:a="http://schemas.openxmlformats.org/drawingml/2006/main" w="1778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Text 16">
            <a:extLst xmlns:a="http://schemas.openxmlformats.org/drawingml/2006/main">
              <a:ext uri="{FF2B5EF4-FFF2-40B4-BE49-F238E27FC236}">
                <a16:creationId xmlns:a16="http://schemas.microsoft.com/office/drawing/2014/main" id="{7ABD476D-885B-4A8A-BC78-E159CA7C12ED}"/>
              </a:ext>
            </a:extLst>
          </p:cNvPr>
          <p:cNvSpPr>
            <a:spLocks xmlns:a="http://schemas.openxmlformats.org/drawingml/2006/main" noGrp="1"/>
          </p:cNvSpPr>
          <p:nvPr/>
        </p:nvSpPr>
        <p:spPr>
          <a:xfrm xmlns:a="http://schemas.openxmlformats.org/drawingml/2006/main">
            <a:off x="1481328" y="3438144"/>
            <a:ext cx="27432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100" b="1">
                <a:solidFill>
                  <a:srgbClr val="E6EDF3"/>
                </a:solidFill>
                <a:latin typeface="Arial"/>
                <a:ea typeface="Arial"/>
                <a:cs typeface="Arial"/>
              </a:rPr>
              <a:t>Method</a:t>
            </a:r>
            <a:endParaRPr sz="2100"/>
          </a:p>
        </p:txBody>
      </p:sp>
      <p:sp>
        <p:nvSpPr>
          <p:cNvPr id="19" name="Shape 17">
            <a:extLst xmlns:a="http://schemas.openxmlformats.org/drawingml/2006/main">
              <a:ext uri="{FF2B5EF4-FFF2-40B4-BE49-F238E27FC236}">
                <a16:creationId xmlns:a16="http://schemas.microsoft.com/office/drawing/2014/main" id="{20E85173-7163-46A1-A090-7DB0AEF34246}"/>
              </a:ext>
            </a:extLst>
          </p:cNvPr>
          <p:cNvSpPr>
            <a:spLocks xmlns:a="http://schemas.openxmlformats.org/drawingml/2006/main" noGrp="1"/>
          </p:cNvSpPr>
          <p:nvPr/>
        </p:nvSpPr>
        <p:spPr>
          <a:xfrm xmlns:a="http://schemas.openxmlformats.org/drawingml/2006/main">
            <a:off x="3849624" y="3621024"/>
            <a:ext cx="2432304" cy="914"/>
          </a:xfrm>
          <a:prstGeom xmlns:a="http://schemas.openxmlformats.org/drawingml/2006/main" prst="line">
            <a:avLst/>
          </a:prstGeom>
          <a:noFill xmlns:a="http://schemas.openxmlformats.org/drawingml/2006/main"/>
          <a:ln xmlns:a="http://schemas.openxmlformats.org/drawingml/2006/main" w="1524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Shape 18">
            <a:extLst xmlns:a="http://schemas.openxmlformats.org/drawingml/2006/main">
              <a:ext uri="{FF2B5EF4-FFF2-40B4-BE49-F238E27FC236}">
                <a16:creationId xmlns:a16="http://schemas.microsoft.com/office/drawing/2014/main" id="{2A65A39B-E172-4F15-8E8A-B4451EC3C0EB}"/>
              </a:ext>
            </a:extLst>
          </p:cNvPr>
          <p:cNvSpPr>
            <a:spLocks xmlns:a="http://schemas.openxmlformats.org/drawingml/2006/main" noGrp="1"/>
          </p:cNvSpPr>
          <p:nvPr/>
        </p:nvSpPr>
        <p:spPr>
          <a:xfrm xmlns:a="http://schemas.openxmlformats.org/drawingml/2006/main">
            <a:off x="6281928" y="3621024"/>
            <a:ext cx="1069848" cy="475488"/>
          </a:xfrm>
          <a:prstGeom xmlns:a="http://schemas.openxmlformats.org/drawingml/2006/main" prst="line">
            <a:avLst/>
          </a:prstGeom>
          <a:noFill xmlns:a="http://schemas.openxmlformats.org/drawingml/2006/main"/>
          <a:ln xmlns:a="http://schemas.openxmlformats.org/drawingml/2006/main" w="1524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21" name="Shape 19">
            <a:extLst xmlns:a="http://schemas.openxmlformats.org/drawingml/2006/main">
              <a:ext uri="{FF2B5EF4-FFF2-40B4-BE49-F238E27FC236}">
                <a16:creationId xmlns:a16="http://schemas.microsoft.com/office/drawing/2014/main" id="{A4CC9B70-C3FF-4A31-90E7-64B7BE775EF1}"/>
              </a:ext>
            </a:extLst>
          </p:cNvPr>
          <p:cNvSpPr>
            <a:spLocks xmlns:a="http://schemas.openxmlformats.org/drawingml/2006/main" noGrp="1"/>
          </p:cNvSpPr>
          <p:nvPr/>
        </p:nvSpPr>
        <p:spPr>
          <a:xfrm xmlns:a="http://schemas.openxmlformats.org/drawingml/2006/main">
            <a:off x="6245352" y="3584448"/>
            <a:ext cx="73152" cy="73152"/>
          </a:xfrm>
          <a:prstGeom xmlns:a="http://schemas.openxmlformats.org/drawingml/2006/main" prst="ellipse">
            <a:avLst/>
          </a:prstGeom>
          <a:solidFill xmlns:a="http://schemas.openxmlformats.org/drawingml/2006/main">
            <a:srgbClr val="3FB950"/>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2" name="Shape 20">
            <a:extLst xmlns:a="http://schemas.openxmlformats.org/drawingml/2006/main">
              <a:ext uri="{FF2B5EF4-FFF2-40B4-BE49-F238E27FC236}">
                <a16:creationId xmlns:a16="http://schemas.microsoft.com/office/drawing/2014/main" id="{726D24DC-CD70-49FD-9A16-E7402211B545}"/>
              </a:ext>
            </a:extLst>
          </p:cNvPr>
          <p:cNvSpPr>
            <a:spLocks xmlns:a="http://schemas.openxmlformats.org/drawingml/2006/main" noGrp="1"/>
          </p:cNvSpPr>
          <p:nvPr/>
        </p:nvSpPr>
        <p:spPr>
          <a:xfrm xmlns:a="http://schemas.openxmlformats.org/drawingml/2006/main">
            <a:off x="760598" y="4160063"/>
            <a:ext cx="426476" cy="339242"/>
          </a:xfrm>
          <a:prstGeom xmlns:a="http://schemas.openxmlformats.org/drawingml/2006/main" prst="rect">
            <a:avLst/>
          </a:prstGeom>
          <a:solidFill xmlns:a="http://schemas.openxmlformats.org/drawingml/2006/main">
            <a:srgbClr val="0D1117"/>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3" name="Shape 21">
            <a:extLst xmlns:a="http://schemas.openxmlformats.org/drawingml/2006/main">
              <a:ext uri="{FF2B5EF4-FFF2-40B4-BE49-F238E27FC236}">
                <a16:creationId xmlns:a16="http://schemas.microsoft.com/office/drawing/2014/main" id="{B9F480AE-EE41-4A87-817C-8E126184350F}"/>
              </a:ext>
            </a:extLst>
          </p:cNvPr>
          <p:cNvSpPr>
            <a:spLocks xmlns:a="http://schemas.openxmlformats.org/drawingml/2006/main" noGrp="1"/>
          </p:cNvSpPr>
          <p:nvPr/>
        </p:nvSpPr>
        <p:spPr>
          <a:xfrm xmlns:a="http://schemas.openxmlformats.org/drawingml/2006/main">
            <a:off x="760598" y="4234696"/>
            <a:ext cx="426476" cy="914"/>
          </a:xfrm>
          <a:prstGeom xmlns:a="http://schemas.openxmlformats.org/drawingml/2006/main" prst="line">
            <a:avLst/>
          </a:prstGeom>
          <a:noFill xmlns:a="http://schemas.openxmlformats.org/drawingml/2006/main"/>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Text 22">
            <a:extLst xmlns:a="http://schemas.openxmlformats.org/drawingml/2006/main">
              <a:ext uri="{FF2B5EF4-FFF2-40B4-BE49-F238E27FC236}">
                <a16:creationId xmlns:a16="http://schemas.microsoft.com/office/drawing/2014/main" id="{D7A6F7A5-983E-4092-A45E-8B7A8B5C2DFD}"/>
              </a:ext>
            </a:extLst>
          </p:cNvPr>
          <p:cNvSpPr>
            <a:spLocks xmlns:a="http://schemas.openxmlformats.org/drawingml/2006/main" noGrp="1"/>
          </p:cNvSpPr>
          <p:nvPr/>
        </p:nvSpPr>
        <p:spPr>
          <a:xfrm xmlns:a="http://schemas.openxmlformats.org/drawingml/2006/main">
            <a:off x="820305" y="4251658"/>
            <a:ext cx="298533" cy="18997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3FB950"/>
                </a:solidFill>
                <a:latin typeface="Arial"/>
                <a:ea typeface="Arial"/>
                <a:cs typeface="Arial"/>
              </a:rPr>
              <a:t>›_</a:t>
            </a:r>
            <a:endParaRPr sz="1200"/>
          </a:p>
        </p:txBody>
      </p:sp>
      <p:sp>
        <p:nvSpPr>
          <p:cNvPr id="25" name="Text 23">
            <a:extLst xmlns:a="http://schemas.openxmlformats.org/drawingml/2006/main">
              <a:ext uri="{FF2B5EF4-FFF2-40B4-BE49-F238E27FC236}">
                <a16:creationId xmlns:a16="http://schemas.microsoft.com/office/drawing/2014/main" id="{35AE7AF7-4340-497D-AD2B-A0B6E1FA97C5}"/>
              </a:ext>
            </a:extLst>
          </p:cNvPr>
          <p:cNvSpPr>
            <a:spLocks xmlns:a="http://schemas.openxmlformats.org/drawingml/2006/main" noGrp="1"/>
          </p:cNvSpPr>
          <p:nvPr/>
        </p:nvSpPr>
        <p:spPr>
          <a:xfrm xmlns:a="http://schemas.openxmlformats.org/drawingml/2006/main">
            <a:off x="1481328" y="4151376"/>
            <a:ext cx="27432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100" b="1">
                <a:solidFill>
                  <a:srgbClr val="E6EDF3"/>
                </a:solidFill>
                <a:latin typeface="Arial"/>
                <a:ea typeface="Arial"/>
                <a:cs typeface="Arial"/>
              </a:rPr>
              <a:t>Execution</a:t>
            </a:r>
            <a:endParaRPr sz="2100"/>
          </a:p>
        </p:txBody>
      </p:sp>
      <p:sp>
        <p:nvSpPr>
          <p:cNvPr id="26" name="Shape 24">
            <a:extLst xmlns:a="http://schemas.openxmlformats.org/drawingml/2006/main">
              <a:ext uri="{FF2B5EF4-FFF2-40B4-BE49-F238E27FC236}">
                <a16:creationId xmlns:a16="http://schemas.microsoft.com/office/drawing/2014/main" id="{7869CE2D-B7D9-4CAD-9C66-0CF8D764F1F2}"/>
              </a:ext>
            </a:extLst>
          </p:cNvPr>
          <p:cNvSpPr>
            <a:spLocks xmlns:a="http://schemas.openxmlformats.org/drawingml/2006/main" noGrp="1"/>
          </p:cNvSpPr>
          <p:nvPr/>
        </p:nvSpPr>
        <p:spPr>
          <a:xfrm xmlns:a="http://schemas.openxmlformats.org/drawingml/2006/main">
            <a:off x="3849624" y="4334256"/>
            <a:ext cx="2432304" cy="914"/>
          </a:xfrm>
          <a:prstGeom xmlns:a="http://schemas.openxmlformats.org/drawingml/2006/main" prst="line">
            <a:avLst/>
          </a:prstGeom>
          <a:noFill xmlns:a="http://schemas.openxmlformats.org/drawingml/2006/main"/>
          <a:ln xmlns:a="http://schemas.openxmlformats.org/drawingml/2006/main" w="1524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27" name="Shape 25">
            <a:extLst xmlns:a="http://schemas.openxmlformats.org/drawingml/2006/main">
              <a:ext uri="{FF2B5EF4-FFF2-40B4-BE49-F238E27FC236}">
                <a16:creationId xmlns:a16="http://schemas.microsoft.com/office/drawing/2014/main" id="{11160E88-1A34-44A6-A5D9-8E3E2D99C76D}"/>
              </a:ext>
            </a:extLst>
          </p:cNvPr>
          <p:cNvSpPr>
            <a:spLocks xmlns:a="http://schemas.openxmlformats.org/drawingml/2006/main" noGrp="1"/>
          </p:cNvSpPr>
          <p:nvPr/>
        </p:nvSpPr>
        <p:spPr>
          <a:xfrm xmlns:a="http://schemas.openxmlformats.org/drawingml/2006/main" flipV="1">
            <a:off x="6281928" y="4096512"/>
            <a:ext cx="1069848" cy="237744"/>
          </a:xfrm>
          <a:prstGeom xmlns:a="http://schemas.openxmlformats.org/drawingml/2006/main" prst="line">
            <a:avLst/>
          </a:prstGeom>
          <a:noFill xmlns:a="http://schemas.openxmlformats.org/drawingml/2006/main"/>
          <a:ln xmlns:a="http://schemas.openxmlformats.org/drawingml/2006/main" w="1524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28" name="Shape 26">
            <a:extLst xmlns:a="http://schemas.openxmlformats.org/drawingml/2006/main">
              <a:ext uri="{FF2B5EF4-FFF2-40B4-BE49-F238E27FC236}">
                <a16:creationId xmlns:a16="http://schemas.microsoft.com/office/drawing/2014/main" id="{1705E0F7-A4B4-4E60-A2DE-A6FD3ED1E2B6}"/>
              </a:ext>
            </a:extLst>
          </p:cNvPr>
          <p:cNvSpPr>
            <a:spLocks xmlns:a="http://schemas.openxmlformats.org/drawingml/2006/main" noGrp="1"/>
          </p:cNvSpPr>
          <p:nvPr/>
        </p:nvSpPr>
        <p:spPr>
          <a:xfrm xmlns:a="http://schemas.openxmlformats.org/drawingml/2006/main">
            <a:off x="6245352" y="4297680"/>
            <a:ext cx="73152" cy="73152"/>
          </a:xfrm>
          <a:prstGeom xmlns:a="http://schemas.openxmlformats.org/drawingml/2006/main" prst="ellipse">
            <a:avLst/>
          </a:prstGeom>
          <a:solidFill xmlns:a="http://schemas.openxmlformats.org/drawingml/2006/main">
            <a:srgbClr val="3FB950"/>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9" name="Shape 27">
            <a:extLst xmlns:a="http://schemas.openxmlformats.org/drawingml/2006/main">
              <a:ext uri="{FF2B5EF4-FFF2-40B4-BE49-F238E27FC236}">
                <a16:creationId xmlns:a16="http://schemas.microsoft.com/office/drawing/2014/main" id="{A86E246E-10BB-4707-ABCF-A6BCBD30FAC3}"/>
              </a:ext>
            </a:extLst>
          </p:cNvPr>
          <p:cNvSpPr>
            <a:spLocks xmlns:a="http://schemas.openxmlformats.org/drawingml/2006/main" noGrp="1"/>
          </p:cNvSpPr>
          <p:nvPr/>
        </p:nvSpPr>
        <p:spPr>
          <a:xfrm xmlns:a="http://schemas.openxmlformats.org/drawingml/2006/main">
            <a:off x="779983" y="5222230"/>
            <a:ext cx="397398" cy="914"/>
          </a:xfrm>
          <a:prstGeom xmlns:a="http://schemas.openxmlformats.org/drawingml/2006/main" prst="line">
            <a:avLst/>
          </a:prstGeom>
          <a:noFill xmlns:a="http://schemas.openxmlformats.org/drawingml/2006/main"/>
          <a:ln xmlns:a="http://schemas.openxmlformats.org/drawingml/2006/main" w="1524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30" name="Shape 28">
            <a:extLst xmlns:a="http://schemas.openxmlformats.org/drawingml/2006/main">
              <a:ext uri="{FF2B5EF4-FFF2-40B4-BE49-F238E27FC236}">
                <a16:creationId xmlns:a16="http://schemas.microsoft.com/office/drawing/2014/main" id="{C884A0EB-7B6A-432B-8C35-47B2ED52A697}"/>
              </a:ext>
            </a:extLst>
          </p:cNvPr>
          <p:cNvSpPr>
            <a:spLocks xmlns:a="http://schemas.openxmlformats.org/drawingml/2006/main" noGrp="1"/>
          </p:cNvSpPr>
          <p:nvPr/>
        </p:nvSpPr>
        <p:spPr>
          <a:xfrm xmlns:a="http://schemas.openxmlformats.org/drawingml/2006/main">
            <a:off x="828446" y="5076840"/>
            <a:ext cx="63002" cy="145390"/>
          </a:xfrm>
          <a:prstGeom xmlns:a="http://schemas.openxmlformats.org/drawingml/2006/main" prst="rect">
            <a:avLst/>
          </a:prstGeom>
          <a:solidFill xmlns:a="http://schemas.openxmlformats.org/drawingml/2006/main">
            <a:srgbClr val="3FB950"/>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31" name="Shape 29">
            <a:extLst xmlns:a="http://schemas.openxmlformats.org/drawingml/2006/main">
              <a:ext uri="{FF2B5EF4-FFF2-40B4-BE49-F238E27FC236}">
                <a16:creationId xmlns:a16="http://schemas.microsoft.com/office/drawing/2014/main" id="{B1497FD9-66A2-43CB-A2C0-165E78B1842B}"/>
              </a:ext>
            </a:extLst>
          </p:cNvPr>
          <p:cNvSpPr>
            <a:spLocks xmlns:a="http://schemas.openxmlformats.org/drawingml/2006/main" noGrp="1"/>
          </p:cNvSpPr>
          <p:nvPr/>
        </p:nvSpPr>
        <p:spPr>
          <a:xfrm xmlns:a="http://schemas.openxmlformats.org/drawingml/2006/main">
            <a:off x="944758" y="4989606"/>
            <a:ext cx="63002" cy="232623"/>
          </a:xfrm>
          <a:prstGeom xmlns:a="http://schemas.openxmlformats.org/drawingml/2006/main" prst="rect">
            <a:avLst/>
          </a:prstGeom>
          <a:solidFill xmlns:a="http://schemas.openxmlformats.org/drawingml/2006/main">
            <a:srgbClr val="3FB950"/>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32" name="Shape 30">
            <a:extLst xmlns:a="http://schemas.openxmlformats.org/drawingml/2006/main">
              <a:ext uri="{FF2B5EF4-FFF2-40B4-BE49-F238E27FC236}">
                <a16:creationId xmlns:a16="http://schemas.microsoft.com/office/drawing/2014/main" id="{6344DC9B-89B0-4426-9BD0-154EFECC65B1}"/>
              </a:ext>
            </a:extLst>
          </p:cNvPr>
          <p:cNvSpPr>
            <a:spLocks xmlns:a="http://schemas.openxmlformats.org/drawingml/2006/main" noGrp="1"/>
          </p:cNvSpPr>
          <p:nvPr/>
        </p:nvSpPr>
        <p:spPr>
          <a:xfrm xmlns:a="http://schemas.openxmlformats.org/drawingml/2006/main">
            <a:off x="1061070" y="4902373"/>
            <a:ext cx="63002" cy="319857"/>
          </a:xfrm>
          <a:prstGeom xmlns:a="http://schemas.openxmlformats.org/drawingml/2006/main" prst="rect">
            <a:avLst/>
          </a:prstGeom>
          <a:solidFill xmlns:a="http://schemas.openxmlformats.org/drawingml/2006/main">
            <a:srgbClr val="3FB950"/>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33" name="Text 31">
            <a:extLst xmlns:a="http://schemas.openxmlformats.org/drawingml/2006/main">
              <a:ext uri="{FF2B5EF4-FFF2-40B4-BE49-F238E27FC236}">
                <a16:creationId xmlns:a16="http://schemas.microsoft.com/office/drawing/2014/main" id="{FB9DA3D8-279A-4D01-9A99-97EA0CD7BCBF}"/>
              </a:ext>
            </a:extLst>
          </p:cNvPr>
          <p:cNvSpPr>
            <a:spLocks xmlns:a="http://schemas.openxmlformats.org/drawingml/2006/main" noGrp="1"/>
          </p:cNvSpPr>
          <p:nvPr/>
        </p:nvSpPr>
        <p:spPr>
          <a:xfrm xmlns:a="http://schemas.openxmlformats.org/drawingml/2006/main">
            <a:off x="1481328" y="4864608"/>
            <a:ext cx="27432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100" b="1">
                <a:solidFill>
                  <a:srgbClr val="E6EDF3"/>
                </a:solidFill>
                <a:latin typeface="Arial"/>
                <a:ea typeface="Arial"/>
                <a:cs typeface="Arial"/>
              </a:rPr>
              <a:t>Outputs</a:t>
            </a:r>
            <a:endParaRPr sz="2100"/>
          </a:p>
        </p:txBody>
      </p:sp>
      <p:sp>
        <p:nvSpPr>
          <p:cNvPr id="34" name="Shape 32">
            <a:extLst xmlns:a="http://schemas.openxmlformats.org/drawingml/2006/main">
              <a:ext uri="{FF2B5EF4-FFF2-40B4-BE49-F238E27FC236}">
                <a16:creationId xmlns:a16="http://schemas.microsoft.com/office/drawing/2014/main" id="{4BD9C741-CF76-4A4E-80F6-B5C2ECE21589}"/>
              </a:ext>
            </a:extLst>
          </p:cNvPr>
          <p:cNvSpPr>
            <a:spLocks xmlns:a="http://schemas.openxmlformats.org/drawingml/2006/main" noGrp="1"/>
          </p:cNvSpPr>
          <p:nvPr/>
        </p:nvSpPr>
        <p:spPr>
          <a:xfrm xmlns:a="http://schemas.openxmlformats.org/drawingml/2006/main">
            <a:off x="3849624" y="5047488"/>
            <a:ext cx="2432304" cy="914"/>
          </a:xfrm>
          <a:prstGeom xmlns:a="http://schemas.openxmlformats.org/drawingml/2006/main" prst="line">
            <a:avLst/>
          </a:prstGeom>
          <a:noFill xmlns:a="http://schemas.openxmlformats.org/drawingml/2006/main"/>
          <a:ln xmlns:a="http://schemas.openxmlformats.org/drawingml/2006/main" w="1524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5" name="Shape 33">
            <a:extLst xmlns:a="http://schemas.openxmlformats.org/drawingml/2006/main">
              <a:ext uri="{FF2B5EF4-FFF2-40B4-BE49-F238E27FC236}">
                <a16:creationId xmlns:a16="http://schemas.microsoft.com/office/drawing/2014/main" id="{0B83D0BF-B7AA-49B5-AF9F-FEC690336A4C}"/>
              </a:ext>
            </a:extLst>
          </p:cNvPr>
          <p:cNvSpPr>
            <a:spLocks xmlns:a="http://schemas.openxmlformats.org/drawingml/2006/main" noGrp="1"/>
          </p:cNvSpPr>
          <p:nvPr/>
        </p:nvSpPr>
        <p:spPr>
          <a:xfrm xmlns:a="http://schemas.openxmlformats.org/drawingml/2006/main" flipV="1">
            <a:off x="6281928" y="4096512"/>
            <a:ext cx="1069848" cy="950976"/>
          </a:xfrm>
          <a:prstGeom xmlns:a="http://schemas.openxmlformats.org/drawingml/2006/main" prst="line">
            <a:avLst/>
          </a:prstGeom>
          <a:noFill xmlns:a="http://schemas.openxmlformats.org/drawingml/2006/main"/>
          <a:ln xmlns:a="http://schemas.openxmlformats.org/drawingml/2006/main" w="1524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6" name="Shape 34">
            <a:extLst xmlns:a="http://schemas.openxmlformats.org/drawingml/2006/main">
              <a:ext uri="{FF2B5EF4-FFF2-40B4-BE49-F238E27FC236}">
                <a16:creationId xmlns:a16="http://schemas.microsoft.com/office/drawing/2014/main" id="{058A8F69-69D2-4896-A36F-E70875FC921A}"/>
              </a:ext>
            </a:extLst>
          </p:cNvPr>
          <p:cNvSpPr>
            <a:spLocks xmlns:a="http://schemas.openxmlformats.org/drawingml/2006/main" noGrp="1"/>
          </p:cNvSpPr>
          <p:nvPr/>
        </p:nvSpPr>
        <p:spPr>
          <a:xfrm xmlns:a="http://schemas.openxmlformats.org/drawingml/2006/main">
            <a:off x="6245352" y="5010912"/>
            <a:ext cx="73152" cy="73152"/>
          </a:xfrm>
          <a:prstGeom xmlns:a="http://schemas.openxmlformats.org/drawingml/2006/main" prst="ellipse">
            <a:avLst/>
          </a:prstGeom>
          <a:solidFill xmlns:a="http://schemas.openxmlformats.org/drawingml/2006/main">
            <a:srgbClr val="3FB950"/>
          </a:solidFill>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37" name="Shape 35">
            <a:extLst xmlns:a="http://schemas.openxmlformats.org/drawingml/2006/main">
              <a:ext uri="{FF2B5EF4-FFF2-40B4-BE49-F238E27FC236}">
                <a16:creationId xmlns:a16="http://schemas.microsoft.com/office/drawing/2014/main" id="{7C62DE37-3299-4B48-9DA9-2AE598F5695B}"/>
              </a:ext>
            </a:extLst>
          </p:cNvPr>
          <p:cNvSpPr>
            <a:spLocks xmlns:a="http://schemas.openxmlformats.org/drawingml/2006/main" noGrp="1"/>
          </p:cNvSpPr>
          <p:nvPr/>
        </p:nvSpPr>
        <p:spPr>
          <a:xfrm xmlns:a="http://schemas.openxmlformats.org/drawingml/2006/main">
            <a:off x="7662672" y="2487168"/>
            <a:ext cx="2862072" cy="3401568"/>
          </a:xfrm>
          <a:prstGeom xmlns:a="http://schemas.openxmlformats.org/drawingml/2006/main" prst="rect">
            <a:avLst/>
          </a:prstGeom>
          <a:solidFill xmlns:a="http://schemas.openxmlformats.org/drawingml/2006/main">
            <a:srgbClr val="161B22"/>
          </a:solidFill>
          <a:ln xmlns:a="http://schemas.openxmlformats.org/drawingml/2006/main" w="1270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8" name="Shape 36">
            <a:extLst xmlns:a="http://schemas.openxmlformats.org/drawingml/2006/main">
              <a:ext uri="{FF2B5EF4-FFF2-40B4-BE49-F238E27FC236}">
                <a16:creationId xmlns:a16="http://schemas.microsoft.com/office/drawing/2014/main" id="{8FB66E20-AAE4-445F-BFB6-7AE8CC7768B7}"/>
              </a:ext>
            </a:extLst>
          </p:cNvPr>
          <p:cNvSpPr>
            <a:spLocks xmlns:a="http://schemas.openxmlformats.org/drawingml/2006/main" noGrp="1"/>
          </p:cNvSpPr>
          <p:nvPr/>
        </p:nvSpPr>
        <p:spPr>
          <a:xfrm xmlns:a="http://schemas.openxmlformats.org/drawingml/2006/main">
            <a:off x="7370064" y="2267712"/>
            <a:ext cx="2862072" cy="3401568"/>
          </a:xfrm>
          <a:prstGeom xmlns:a="http://schemas.openxmlformats.org/drawingml/2006/main" prst="rect">
            <a:avLst/>
          </a:prstGeom>
          <a:solidFill xmlns:a="http://schemas.openxmlformats.org/drawingml/2006/main">
            <a:srgbClr val="161B22"/>
          </a:solidFill>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39" name="Text 37">
            <a:extLst xmlns:a="http://schemas.openxmlformats.org/drawingml/2006/main">
              <a:ext uri="{FF2B5EF4-FFF2-40B4-BE49-F238E27FC236}">
                <a16:creationId xmlns:a16="http://schemas.microsoft.com/office/drawing/2014/main" id="{7F35E9D9-94A9-4E9B-8647-DA363C7EA5E4}"/>
              </a:ext>
            </a:extLst>
          </p:cNvPr>
          <p:cNvSpPr>
            <a:spLocks xmlns:a="http://schemas.openxmlformats.org/drawingml/2006/main" noGrp="1"/>
          </p:cNvSpPr>
          <p:nvPr/>
        </p:nvSpPr>
        <p:spPr>
          <a:xfrm xmlns:a="http://schemas.openxmlformats.org/drawingml/2006/main">
            <a:off x="7680960" y="2688336"/>
            <a:ext cx="2176272" cy="28346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spc="200">
                <a:solidFill>
                  <a:srgbClr val="E6EDF3"/>
                </a:solidFill>
                <a:latin typeface="Arial"/>
                <a:ea typeface="Arial"/>
                <a:cs typeface="Arial"/>
              </a:rPr>
              <a:t>EVIDENCE</a:t>
            </a:r>
            <a:endParaRPr sz="1700"/>
          </a:p>
        </p:txBody>
      </p:sp>
      <p:sp>
        <p:nvSpPr>
          <p:cNvPr id="40" name="Shape 38">
            <a:extLst xmlns:a="http://schemas.openxmlformats.org/drawingml/2006/main">
              <a:ext uri="{FF2B5EF4-FFF2-40B4-BE49-F238E27FC236}">
                <a16:creationId xmlns:a16="http://schemas.microsoft.com/office/drawing/2014/main" id="{161600DF-A6E0-4FE5-BD23-AD744A5B1511}"/>
              </a:ext>
            </a:extLst>
          </p:cNvPr>
          <p:cNvSpPr>
            <a:spLocks xmlns:a="http://schemas.openxmlformats.org/drawingml/2006/main" noGrp="1"/>
          </p:cNvSpPr>
          <p:nvPr/>
        </p:nvSpPr>
        <p:spPr>
          <a:xfrm xmlns:a="http://schemas.openxmlformats.org/drawingml/2006/main">
            <a:off x="7708392" y="3410712"/>
            <a:ext cx="210312" cy="914"/>
          </a:xfrm>
          <a:prstGeom xmlns:a="http://schemas.openxmlformats.org/drawingml/2006/main" prst="line">
            <a:avLst/>
          </a:prstGeom>
          <a:noFill xmlns:a="http://schemas.openxmlformats.org/drawingml/2006/main"/>
          <a:ln xmlns:a="http://schemas.openxmlformats.org/drawingml/2006/main" w="2794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41" name="Text 39">
            <a:extLst xmlns:a="http://schemas.openxmlformats.org/drawingml/2006/main">
              <a:ext uri="{FF2B5EF4-FFF2-40B4-BE49-F238E27FC236}">
                <a16:creationId xmlns:a16="http://schemas.microsoft.com/office/drawing/2014/main" id="{BC052994-96E4-437D-B293-80F42206C6D4}"/>
              </a:ext>
            </a:extLst>
          </p:cNvPr>
          <p:cNvSpPr>
            <a:spLocks xmlns:a="http://schemas.openxmlformats.org/drawingml/2006/main" noGrp="1"/>
          </p:cNvSpPr>
          <p:nvPr/>
        </p:nvSpPr>
        <p:spPr>
          <a:xfrm xmlns:a="http://schemas.openxmlformats.org/drawingml/2006/main">
            <a:off x="8129016" y="3291840"/>
            <a:ext cx="175564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a:solidFill>
                  <a:srgbClr val="E6EDF3"/>
                </a:solidFill>
                <a:latin typeface="Arial"/>
                <a:ea typeface="Arial"/>
                <a:cs typeface="Arial"/>
              </a:rPr>
              <a:t>What ran</a:t>
            </a:r>
            <a:endParaRPr sz="1700"/>
          </a:p>
        </p:txBody>
      </p:sp>
      <p:sp>
        <p:nvSpPr>
          <p:cNvPr id="42" name="Shape 40">
            <a:extLst xmlns:a="http://schemas.openxmlformats.org/drawingml/2006/main">
              <a:ext uri="{FF2B5EF4-FFF2-40B4-BE49-F238E27FC236}">
                <a16:creationId xmlns:a16="http://schemas.microsoft.com/office/drawing/2014/main" id="{CEA3702E-81E1-4868-B39F-2C911D343E54}"/>
              </a:ext>
            </a:extLst>
          </p:cNvPr>
          <p:cNvSpPr>
            <a:spLocks xmlns:a="http://schemas.openxmlformats.org/drawingml/2006/main" noGrp="1"/>
          </p:cNvSpPr>
          <p:nvPr/>
        </p:nvSpPr>
        <p:spPr>
          <a:xfrm xmlns:a="http://schemas.openxmlformats.org/drawingml/2006/main">
            <a:off x="7708392" y="4023360"/>
            <a:ext cx="210312" cy="914"/>
          </a:xfrm>
          <a:prstGeom xmlns:a="http://schemas.openxmlformats.org/drawingml/2006/main" prst="line">
            <a:avLst/>
          </a:prstGeom>
          <a:noFill xmlns:a="http://schemas.openxmlformats.org/drawingml/2006/main"/>
          <a:ln xmlns:a="http://schemas.openxmlformats.org/drawingml/2006/main" w="2794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43" name="Text 41">
            <a:extLst xmlns:a="http://schemas.openxmlformats.org/drawingml/2006/main">
              <a:ext uri="{FF2B5EF4-FFF2-40B4-BE49-F238E27FC236}">
                <a16:creationId xmlns:a16="http://schemas.microsoft.com/office/drawing/2014/main" id="{50673531-5EA5-43F0-81B3-1F4CCF80D999}"/>
              </a:ext>
            </a:extLst>
          </p:cNvPr>
          <p:cNvSpPr>
            <a:spLocks xmlns:a="http://schemas.openxmlformats.org/drawingml/2006/main" noGrp="1"/>
          </p:cNvSpPr>
          <p:nvPr/>
        </p:nvSpPr>
        <p:spPr>
          <a:xfrm xmlns:a="http://schemas.openxmlformats.org/drawingml/2006/main">
            <a:off x="8129016" y="3904488"/>
            <a:ext cx="175564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a:solidFill>
                  <a:srgbClr val="E6EDF3"/>
                </a:solidFill>
                <a:latin typeface="Arial"/>
                <a:ea typeface="Arial"/>
                <a:cs typeface="Arial"/>
              </a:rPr>
              <a:t>What changed</a:t>
            </a:r>
            <a:endParaRPr sz="1700"/>
          </a:p>
        </p:txBody>
      </p:sp>
      <p:sp>
        <p:nvSpPr>
          <p:cNvPr id="44" name="Shape 42">
            <a:extLst xmlns:a="http://schemas.openxmlformats.org/drawingml/2006/main">
              <a:ext uri="{FF2B5EF4-FFF2-40B4-BE49-F238E27FC236}">
                <a16:creationId xmlns:a16="http://schemas.microsoft.com/office/drawing/2014/main" id="{B9FC1A56-4667-40A1-8FB8-984AEFF94EF1}"/>
              </a:ext>
            </a:extLst>
          </p:cNvPr>
          <p:cNvSpPr>
            <a:spLocks xmlns:a="http://schemas.openxmlformats.org/drawingml/2006/main" noGrp="1"/>
          </p:cNvSpPr>
          <p:nvPr/>
        </p:nvSpPr>
        <p:spPr>
          <a:xfrm xmlns:a="http://schemas.openxmlformats.org/drawingml/2006/main">
            <a:off x="7708392" y="4636008"/>
            <a:ext cx="210312" cy="914"/>
          </a:xfrm>
          <a:prstGeom xmlns:a="http://schemas.openxmlformats.org/drawingml/2006/main" prst="line">
            <a:avLst/>
          </a:prstGeom>
          <a:noFill xmlns:a="http://schemas.openxmlformats.org/drawingml/2006/main"/>
          <a:ln xmlns:a="http://schemas.openxmlformats.org/drawingml/2006/main" w="2794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45" name="Text 43">
            <a:extLst xmlns:a="http://schemas.openxmlformats.org/drawingml/2006/main">
              <a:ext uri="{FF2B5EF4-FFF2-40B4-BE49-F238E27FC236}">
                <a16:creationId xmlns:a16="http://schemas.microsoft.com/office/drawing/2014/main" id="{4EA61447-41F1-470B-AE23-2F490CB5884D}"/>
              </a:ext>
            </a:extLst>
          </p:cNvPr>
          <p:cNvSpPr>
            <a:spLocks xmlns:a="http://schemas.openxmlformats.org/drawingml/2006/main" noGrp="1"/>
          </p:cNvSpPr>
          <p:nvPr/>
        </p:nvSpPr>
        <p:spPr>
          <a:xfrm xmlns:a="http://schemas.openxmlformats.org/drawingml/2006/main">
            <a:off x="8129016" y="4517136"/>
            <a:ext cx="175564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a:solidFill>
                  <a:srgbClr val="E6EDF3"/>
                </a:solidFill>
                <a:latin typeface="Arial"/>
                <a:ea typeface="Arial"/>
                <a:cs typeface="Arial"/>
              </a:rPr>
              <a:t>What failed</a:t>
            </a:r>
            <a:endParaRPr sz="1700"/>
          </a:p>
        </p:txBody>
      </p:sp>
      <p:sp>
        <p:nvSpPr>
          <p:cNvPr id="46" name="Text 44">
            <a:extLst xmlns:a="http://schemas.openxmlformats.org/drawingml/2006/main">
              <a:ext uri="{FF2B5EF4-FFF2-40B4-BE49-F238E27FC236}">
                <a16:creationId xmlns:a16="http://schemas.microsoft.com/office/drawing/2014/main" id="{02C6256B-1F9F-4731-A957-9B115B342857}"/>
              </a:ext>
            </a:extLst>
          </p:cNvPr>
          <p:cNvSpPr>
            <a:spLocks xmlns:a="http://schemas.openxmlformats.org/drawingml/2006/main" noGrp="1"/>
          </p:cNvSpPr>
          <p:nvPr/>
        </p:nvSpPr>
        <p:spPr>
          <a:xfrm xmlns:a="http://schemas.openxmlformats.org/drawingml/2006/main">
            <a:off x="731520" y="5907024"/>
            <a:ext cx="102412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900">
                <a:solidFill>
                  <a:srgbClr val="F85149"/>
                </a:solidFill>
                <a:latin typeface="Arial"/>
                <a:ea typeface="Arial"/>
                <a:cs typeface="Arial"/>
              </a:rPr>
              <a:t>Replayable ≠ scientifically valid</a:t>
            </a:r>
            <a:endParaRPr sz="1900"/>
          </a:p>
        </p:txBody>
      </p:sp>
      <p:pic>
        <p:nvPicPr>
          <p:cNvPr id="93" name="Picture 92"/>
          <p:cNvPicPr>
            <a:picLocks xmlns:a="http://schemas.openxmlformats.org/drawingml/2006/main" noChangeAspect="1"/>
          </p:cNvPicPr>
          <p:nvPr/>
        </p:nvPicPr>
        <p:blipFill>
          <a:blip xmlns:r="http://schemas.openxmlformats.org/officeDocument/2006/relationships" xmlns:a="http://schemas.openxmlformats.org/drawingml/2006/main" r:embed="R1347d9e32b3840d5"/>
          <a:stretch xmlns:a="http://schemas.openxmlformats.org/drawingml/2006/main"/>
        </p:blipFill>
        <p:spPr>
          <a:xfrm xmlns:a="http://schemas.openxmlformats.org/drawingml/2006/main">
            <a:off x="11201400" y="304800"/>
            <a:ext cx="381000" cy="381000"/>
          </a:xfrm>
          <a:prstGeom xmlns:a="http://schemas.openxmlformats.org/drawingml/2006/main" prst="rect">
            <a:avLst/>
          </a:prstGeom>
        </p:spPr>
      </p:pic>
    </p:spTree>
    <p:extLst>
      <p:ext uri="{BB962C8B-B14F-4D97-AF65-F5344CB8AC3E}">
        <p14:creationId xmlns:p14="http://schemas.microsoft.com/office/powerpoint/2010/main" val="1923095446"/>
      </p:ext>
    </p:extLst>
  </p:cSld>
</p:sld>
</file>

<file path=ppt/slides/slide10.xml><?xml version="1.0" encoding="utf-8"?>
<p:sld xmlns:p="http://schemas.openxmlformats.org/presentationml/2006/main">
  <p:cSld>
    <p:bg>
      <p:bgPr>
        <a:solidFill xmlns:a="http://schemas.openxmlformats.org/drawingml/2006/main">
          <a:srgbClr val="0D111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48842FC7-C9B5-4E26-B988-54ECB9BE0B37}"/>
              </a:ext>
            </a:extLst>
          </p:cNvPr>
          <p:cNvSpPr>
            <a:spLocks xmlns:a="http://schemas.openxmlformats.org/drawingml/2006/main" noGrp="1"/>
          </p:cNvSpPr>
          <p:nvPr/>
        </p:nvSpPr>
        <p:spPr>
          <a:xfrm xmlns:a="http://schemas.openxmlformats.org/drawingml/2006/main">
            <a:off x="594360" y="6400800"/>
            <a:ext cx="11000232" cy="914"/>
          </a:xfrm>
          <a:prstGeom xmlns:a="http://schemas.openxmlformats.org/drawingml/2006/main" prst="line">
            <a:avLst/>
          </a:prstGeom>
          <a:noFill xmlns:a="http://schemas.openxmlformats.org/drawingml/2006/main"/>
          <a:ln xmlns:a="http://schemas.openxmlformats.org/drawingml/2006/main" w="762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 name="Text 1">
            <a:extLst xmlns:a="http://schemas.openxmlformats.org/drawingml/2006/main">
              <a:ext uri="{FF2B5EF4-FFF2-40B4-BE49-F238E27FC236}">
                <a16:creationId xmlns:a16="http://schemas.microsoft.com/office/drawing/2014/main" id="{A4C5765B-CF5A-4047-B0CB-B365D55CC4E8}"/>
              </a:ext>
            </a:extLst>
          </p:cNvPr>
          <p:cNvSpPr>
            <a:spLocks xmlns:a="http://schemas.openxmlformats.org/drawingml/2006/main" noGrp="1"/>
          </p:cNvSpPr>
          <p:nvPr/>
        </p:nvSpPr>
        <p:spPr>
          <a:xfrm xmlns:a="http://schemas.openxmlformats.org/drawingml/2006/main">
            <a:off x="594360" y="6501384"/>
            <a:ext cx="5486400" cy="14630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60" spc="110">
                <a:solidFill>
                  <a:srgbClr val="8B949E"/>
                </a:solidFill>
                <a:latin typeface="Arial"/>
                <a:ea typeface="Arial"/>
                <a:cs typeface="Arial"/>
              </a:rPr>
              <a:t>CLAWBIO  /  TRUSTWORTHY AGENTIC GENOMICS</a:t>
            </a:r>
            <a:endParaRPr sz="860"/>
          </a:p>
        </p:txBody>
      </p:sp>
      <p:sp>
        <p:nvSpPr>
          <p:cNvPr id="4" name="Text 2">
            <a:extLst xmlns:a="http://schemas.openxmlformats.org/drawingml/2006/main">
              <a:ext uri="{FF2B5EF4-FFF2-40B4-BE49-F238E27FC236}">
                <a16:creationId xmlns:a16="http://schemas.microsoft.com/office/drawing/2014/main" id="{A245B84A-2414-4BDB-8855-C91ADC3D7953}"/>
              </a:ext>
            </a:extLst>
          </p:cNvPr>
          <p:cNvSpPr>
            <a:spLocks xmlns:a="http://schemas.openxmlformats.org/drawingml/2006/main" noGrp="1"/>
          </p:cNvSpPr>
          <p:nvPr/>
        </p:nvSpPr>
        <p:spPr>
          <a:xfrm xmlns:a="http://schemas.openxmlformats.org/drawingml/2006/main">
            <a:off x="6492240" y="6492240"/>
            <a:ext cx="4407408"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810">
                <a:solidFill>
                  <a:srgbClr val="8B949E"/>
                </a:solidFill>
                <a:latin typeface="Arial"/>
                <a:ea typeface="Arial"/>
                <a:cs typeface="Arial"/>
              </a:rPr>
              <a:t>Source: data-handling.md; workshop guidance</a:t>
            </a:r>
            <a:endParaRPr sz="810"/>
          </a:p>
        </p:txBody>
      </p:sp>
      <p:sp>
        <p:nvSpPr>
          <p:cNvPr id="5" name="Text 3">
            <a:extLst xmlns:a="http://schemas.openxmlformats.org/drawingml/2006/main">
              <a:ext uri="{FF2B5EF4-FFF2-40B4-BE49-F238E27FC236}">
                <a16:creationId xmlns:a16="http://schemas.microsoft.com/office/drawing/2014/main" id="{0071D8F7-9DA3-42FA-9527-33B563FBEAAF}"/>
              </a:ext>
            </a:extLst>
          </p:cNvPr>
          <p:cNvSpPr>
            <a:spLocks xmlns:a="http://schemas.openxmlformats.org/drawingml/2006/main" noGrp="1"/>
          </p:cNvSpPr>
          <p:nvPr/>
        </p:nvSpPr>
        <p:spPr>
          <a:xfrm xmlns:a="http://schemas.openxmlformats.org/drawingml/2006/main">
            <a:off x="11109960" y="6492240"/>
            <a:ext cx="475488"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8B949E"/>
                </a:solidFill>
                <a:latin typeface="Arial"/>
                <a:ea typeface="Arial"/>
                <a:cs typeface="Arial"/>
              </a:rPr>
              <a:t>10</a:t>
            </a:r>
            <a:endParaRPr sz="900"/>
          </a:p>
        </p:txBody>
      </p:sp>
      <p:sp>
        <p:nvSpPr>
          <p:cNvPr id="6" name="Text 4">
            <a:extLst xmlns:a="http://schemas.openxmlformats.org/drawingml/2006/main">
              <a:ext uri="{FF2B5EF4-FFF2-40B4-BE49-F238E27FC236}">
                <a16:creationId xmlns:a16="http://schemas.microsoft.com/office/drawing/2014/main" id="{EF8D9700-FCD3-4BDB-B5FA-E29E7BC672E5}"/>
              </a:ext>
            </a:extLst>
          </p:cNvPr>
          <p:cNvSpPr>
            <a:spLocks xmlns:a="http://schemas.openxmlformats.org/drawingml/2006/main" noGrp="1"/>
          </p:cNvSpPr>
          <p:nvPr/>
        </p:nvSpPr>
        <p:spPr>
          <a:xfrm xmlns:a="http://schemas.openxmlformats.org/drawingml/2006/main">
            <a:off x="594360" y="429768"/>
            <a:ext cx="10607040"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240">
                <a:solidFill>
                  <a:srgbClr val="3FB950"/>
                </a:solidFill>
                <a:latin typeface="Arial"/>
                <a:ea typeface="Arial"/>
                <a:cs typeface="Arial"/>
              </a:rPr>
              <a:t>BEFORE USING YOUR OWN DATA</a:t>
            </a:r>
            <a:endParaRPr sz="1050"/>
          </a:p>
        </p:txBody>
      </p:sp>
      <p:sp>
        <p:nvSpPr>
          <p:cNvPr id="7" name="Text 5">
            <a:extLst xmlns:a="http://schemas.openxmlformats.org/drawingml/2006/main">
              <a:ext uri="{FF2B5EF4-FFF2-40B4-BE49-F238E27FC236}">
                <a16:creationId xmlns:a16="http://schemas.microsoft.com/office/drawing/2014/main" id="{B4F81FD5-0764-429E-844D-81E6FB91EEEE}"/>
              </a:ext>
            </a:extLst>
          </p:cNvPr>
          <p:cNvSpPr>
            <a:spLocks xmlns:a="http://schemas.openxmlformats.org/drawingml/2006/main" noGrp="1"/>
          </p:cNvSpPr>
          <p:nvPr/>
        </p:nvSpPr>
        <p:spPr>
          <a:xfrm xmlns:a="http://schemas.openxmlformats.org/drawingml/2006/main">
            <a:off x="594360" y="886968"/>
            <a:ext cx="10972800" cy="713232"/>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4300" b="1">
                <a:solidFill>
                  <a:srgbClr val="E6EDF3"/>
                </a:solidFill>
                <a:latin typeface="Arial"/>
                <a:ea typeface="Arial"/>
                <a:cs typeface="Arial"/>
              </a:rPr>
              <a:t>Keep the task and data bounded.</a:t>
            </a:r>
            <a:endParaRPr sz="4300"/>
          </a:p>
        </p:txBody>
      </p:sp>
      <p:sp>
        <p:nvSpPr>
          <p:cNvPr id="8" name="Shape 6">
            <a:extLst xmlns:a="http://schemas.openxmlformats.org/drawingml/2006/main">
              <a:ext uri="{FF2B5EF4-FFF2-40B4-BE49-F238E27FC236}">
                <a16:creationId xmlns:a16="http://schemas.microsoft.com/office/drawing/2014/main" id="{910174EB-F99C-4618-A9C4-21AFEA54CC7A}"/>
              </a:ext>
            </a:extLst>
          </p:cNvPr>
          <p:cNvSpPr>
            <a:spLocks xmlns:a="http://schemas.openxmlformats.org/drawingml/2006/main" noGrp="1"/>
          </p:cNvSpPr>
          <p:nvPr/>
        </p:nvSpPr>
        <p:spPr>
          <a:xfrm xmlns:a="http://schemas.openxmlformats.org/drawingml/2006/main">
            <a:off x="2194560" y="2203704"/>
            <a:ext cx="7863840" cy="3520440"/>
          </a:xfrm>
          <a:prstGeom xmlns:a="http://schemas.openxmlformats.org/drawingml/2006/main" prst="roundRect">
            <a:avLst/>
          </a:prstGeom>
          <a:solidFill xmlns:a="http://schemas.openxmlformats.org/drawingml/2006/main">
            <a:srgbClr val="0D1117">
              <a:alpha val="0"/>
            </a:srgbClr>
          </a:solidFill>
          <a:ln xmlns:a="http://schemas.openxmlformats.org/drawingml/2006/main" w="15240">
            <a:solidFill>
              <a:srgbClr val="8B949E"/>
            </a:solidFill>
            <a:prstDash val="solid"/>
          </a:ln>
        </p:spPr>
        <p:txBody>
          <a:bodyPr xmlns:a="http://schemas.openxmlformats.org/drawingml/2006/main"/>
          <a:lstStyle xmlns:a="http://schemas.openxmlformats.org/drawingml/2006/main"/>
          <a:p xmlns:a="http://schemas.openxmlformats.org/drawingml/2006/main">
            <a:endParaRPr/>
          </a:p>
        </p:txBody>
      </p:sp>
      <p:sp>
        <p:nvSpPr>
          <p:cNvPr id="9" name="Shape 7">
            <a:extLst xmlns:a="http://schemas.openxmlformats.org/drawingml/2006/main">
              <a:ext uri="{FF2B5EF4-FFF2-40B4-BE49-F238E27FC236}">
                <a16:creationId xmlns:a16="http://schemas.microsoft.com/office/drawing/2014/main" id="{D6F2DE15-1912-4C44-A082-C93F4C771A5C}"/>
              </a:ext>
            </a:extLst>
          </p:cNvPr>
          <p:cNvSpPr>
            <a:spLocks xmlns:a="http://schemas.openxmlformats.org/drawingml/2006/main" noGrp="1"/>
          </p:cNvSpPr>
          <p:nvPr/>
        </p:nvSpPr>
        <p:spPr>
          <a:xfrm xmlns:a="http://schemas.openxmlformats.org/drawingml/2006/main">
            <a:off x="2386584" y="1837944"/>
            <a:ext cx="1792224" cy="640080"/>
          </a:xfrm>
          <a:prstGeom xmlns:a="http://schemas.openxmlformats.org/drawingml/2006/main" prst="rect">
            <a:avLst/>
          </a:prstGeom>
          <a:solidFill xmlns:a="http://schemas.openxmlformats.org/drawingml/2006/main">
            <a:srgbClr val="0D1117"/>
          </a:solidFill>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10" name="Shape 8">
            <a:extLst xmlns:a="http://schemas.openxmlformats.org/drawingml/2006/main">
              <a:ext uri="{FF2B5EF4-FFF2-40B4-BE49-F238E27FC236}">
                <a16:creationId xmlns:a16="http://schemas.microsoft.com/office/drawing/2014/main" id="{BBF55570-AA66-4821-AA99-90C67BE00C3B}"/>
              </a:ext>
            </a:extLst>
          </p:cNvPr>
          <p:cNvSpPr>
            <a:spLocks xmlns:a="http://schemas.openxmlformats.org/drawingml/2006/main" noGrp="1"/>
          </p:cNvSpPr>
          <p:nvPr/>
        </p:nvSpPr>
        <p:spPr>
          <a:xfrm xmlns:a="http://schemas.openxmlformats.org/drawingml/2006/main" rot="10800000">
            <a:off x="2549804" y="1953158"/>
            <a:ext cx="304495" cy="337414"/>
          </a:xfrm>
          <a:prstGeom xmlns:a="http://schemas.openxmlformats.org/drawingml/2006/main" prst="pentagon">
            <a:avLst/>
          </a:prstGeom>
          <a:solidFill xmlns:a="http://schemas.openxmlformats.org/drawingml/2006/main">
            <a:srgbClr val="0D1117"/>
          </a:solidFill>
          <a:ln xmlns:a="http://schemas.openxmlformats.org/drawingml/2006/main" w="1905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11" name="Text 9">
            <a:extLst xmlns:a="http://schemas.openxmlformats.org/drawingml/2006/main">
              <a:ext uri="{FF2B5EF4-FFF2-40B4-BE49-F238E27FC236}">
                <a16:creationId xmlns:a16="http://schemas.microsoft.com/office/drawing/2014/main" id="{0781BD1E-E9F0-4ACA-A430-6437A167DE66}"/>
              </a:ext>
            </a:extLst>
          </p:cNvPr>
          <p:cNvSpPr>
            <a:spLocks xmlns:a="http://schemas.openxmlformats.org/drawingml/2006/main" noGrp="1"/>
          </p:cNvSpPr>
          <p:nvPr/>
        </p:nvSpPr>
        <p:spPr>
          <a:xfrm xmlns:a="http://schemas.openxmlformats.org/drawingml/2006/main">
            <a:off x="3054096" y="1979676"/>
            <a:ext cx="1143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E6EDF3"/>
                </a:solidFill>
                <a:latin typeface="Arial"/>
                <a:ea typeface="Arial"/>
                <a:cs typeface="Arial"/>
              </a:rPr>
              <a:t>Scope</a:t>
            </a:r>
            <a:endParaRPr sz="1700"/>
          </a:p>
        </p:txBody>
      </p:sp>
      <p:sp>
        <p:nvSpPr>
          <p:cNvPr id="12" name="Shape 10">
            <a:extLst xmlns:a="http://schemas.openxmlformats.org/drawingml/2006/main">
              <a:ext uri="{FF2B5EF4-FFF2-40B4-BE49-F238E27FC236}">
                <a16:creationId xmlns:a16="http://schemas.microsoft.com/office/drawing/2014/main" id="{69F5B4E0-6A73-4FE1-8B49-5FEE16967D60}"/>
              </a:ext>
            </a:extLst>
          </p:cNvPr>
          <p:cNvSpPr>
            <a:spLocks xmlns:a="http://schemas.openxmlformats.org/drawingml/2006/main" noGrp="1"/>
          </p:cNvSpPr>
          <p:nvPr/>
        </p:nvSpPr>
        <p:spPr>
          <a:xfrm xmlns:a="http://schemas.openxmlformats.org/drawingml/2006/main">
            <a:off x="8074152" y="1837944"/>
            <a:ext cx="1792224" cy="640080"/>
          </a:xfrm>
          <a:prstGeom xmlns:a="http://schemas.openxmlformats.org/drawingml/2006/main" prst="rect">
            <a:avLst/>
          </a:prstGeom>
          <a:solidFill xmlns:a="http://schemas.openxmlformats.org/drawingml/2006/main">
            <a:srgbClr val="0D1117"/>
          </a:solidFill>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13" name="Shape 11">
            <a:extLst xmlns:a="http://schemas.openxmlformats.org/drawingml/2006/main">
              <a:ext uri="{FF2B5EF4-FFF2-40B4-BE49-F238E27FC236}">
                <a16:creationId xmlns:a16="http://schemas.microsoft.com/office/drawing/2014/main" id="{9907ACE5-4131-4233-B703-32C32E7C9505}"/>
              </a:ext>
            </a:extLst>
          </p:cNvPr>
          <p:cNvSpPr>
            <a:spLocks xmlns:a="http://schemas.openxmlformats.org/drawingml/2006/main" noGrp="1"/>
          </p:cNvSpPr>
          <p:nvPr/>
        </p:nvSpPr>
        <p:spPr>
          <a:xfrm xmlns:a="http://schemas.openxmlformats.org/drawingml/2006/main">
            <a:off x="8237372" y="1961388"/>
            <a:ext cx="304495" cy="333299"/>
          </a:xfrm>
          <a:prstGeom xmlns:a="http://schemas.openxmlformats.org/drawingml/2006/main" prst="can">
            <a:avLst/>
          </a:prstGeom>
          <a:solidFill xmlns:a="http://schemas.openxmlformats.org/drawingml/2006/main">
            <a:srgbClr val="0D1117"/>
          </a:solidFill>
          <a:ln xmlns:a="http://schemas.openxmlformats.org/drawingml/2006/main" w="1905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14" name="Shape 12">
            <a:extLst xmlns:a="http://schemas.openxmlformats.org/drawingml/2006/main">
              <a:ext uri="{FF2B5EF4-FFF2-40B4-BE49-F238E27FC236}">
                <a16:creationId xmlns:a16="http://schemas.microsoft.com/office/drawing/2014/main" id="{59BBF5E9-930E-4877-8611-25A485E849C9}"/>
              </a:ext>
            </a:extLst>
          </p:cNvPr>
          <p:cNvSpPr>
            <a:spLocks xmlns:a="http://schemas.openxmlformats.org/drawingml/2006/main" noGrp="1"/>
          </p:cNvSpPr>
          <p:nvPr/>
        </p:nvSpPr>
        <p:spPr>
          <a:xfrm xmlns:a="http://schemas.openxmlformats.org/drawingml/2006/main">
            <a:off x="8253832" y="2113636"/>
            <a:ext cx="271577" cy="914"/>
          </a:xfrm>
          <a:prstGeom xmlns:a="http://schemas.openxmlformats.org/drawingml/2006/main" prst="line">
            <a:avLst/>
          </a:prstGeom>
          <a:noFill xmlns:a="http://schemas.openxmlformats.org/drawingml/2006/main"/>
          <a:ln xmlns:a="http://schemas.openxmlformats.org/drawingml/2006/main" w="127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15" name="Text 13">
            <a:extLst xmlns:a="http://schemas.openxmlformats.org/drawingml/2006/main">
              <a:ext uri="{FF2B5EF4-FFF2-40B4-BE49-F238E27FC236}">
                <a16:creationId xmlns:a16="http://schemas.microsoft.com/office/drawing/2014/main" id="{946408CF-E491-4E05-A9AE-0D8E0F4F9800}"/>
              </a:ext>
            </a:extLst>
          </p:cNvPr>
          <p:cNvSpPr>
            <a:spLocks xmlns:a="http://schemas.openxmlformats.org/drawingml/2006/main" noGrp="1"/>
          </p:cNvSpPr>
          <p:nvPr/>
        </p:nvSpPr>
        <p:spPr>
          <a:xfrm xmlns:a="http://schemas.openxmlformats.org/drawingml/2006/main">
            <a:off x="8741664" y="1979676"/>
            <a:ext cx="1143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E6EDF3"/>
                </a:solidFill>
                <a:latin typeface="Arial"/>
                <a:ea typeface="Arial"/>
                <a:cs typeface="Arial"/>
              </a:rPr>
              <a:t>Data</a:t>
            </a:r>
            <a:endParaRPr sz="1700"/>
          </a:p>
        </p:txBody>
      </p:sp>
      <p:sp>
        <p:nvSpPr>
          <p:cNvPr id="16" name="Shape 14">
            <a:extLst xmlns:a="http://schemas.openxmlformats.org/drawingml/2006/main">
              <a:ext uri="{FF2B5EF4-FFF2-40B4-BE49-F238E27FC236}">
                <a16:creationId xmlns:a16="http://schemas.microsoft.com/office/drawing/2014/main" id="{1B24A31B-73DA-4578-967F-EAED62EEC570}"/>
              </a:ext>
            </a:extLst>
          </p:cNvPr>
          <p:cNvSpPr>
            <a:spLocks xmlns:a="http://schemas.openxmlformats.org/drawingml/2006/main" noGrp="1"/>
          </p:cNvSpPr>
          <p:nvPr/>
        </p:nvSpPr>
        <p:spPr>
          <a:xfrm xmlns:a="http://schemas.openxmlformats.org/drawingml/2006/main">
            <a:off x="2386584" y="4992624"/>
            <a:ext cx="1792224" cy="640080"/>
          </a:xfrm>
          <a:prstGeom xmlns:a="http://schemas.openxmlformats.org/drawingml/2006/main" prst="rect">
            <a:avLst/>
          </a:prstGeom>
          <a:solidFill xmlns:a="http://schemas.openxmlformats.org/drawingml/2006/main">
            <a:srgbClr val="0D1117"/>
          </a:solidFill>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17" name="Shape 15">
            <a:extLst xmlns:a="http://schemas.openxmlformats.org/drawingml/2006/main">
              <a:ext uri="{FF2B5EF4-FFF2-40B4-BE49-F238E27FC236}">
                <a16:creationId xmlns:a16="http://schemas.microsoft.com/office/drawing/2014/main" id="{6BCCDD0C-666F-4F78-A31B-10EEC4684E47}"/>
              </a:ext>
            </a:extLst>
          </p:cNvPr>
          <p:cNvSpPr>
            <a:spLocks xmlns:a="http://schemas.openxmlformats.org/drawingml/2006/main" noGrp="1"/>
          </p:cNvSpPr>
          <p:nvPr/>
        </p:nvSpPr>
        <p:spPr>
          <a:xfrm xmlns:a="http://schemas.openxmlformats.org/drawingml/2006/main">
            <a:off x="2537460" y="5116068"/>
            <a:ext cx="329184" cy="329184"/>
          </a:xfrm>
          <a:prstGeom xmlns:a="http://schemas.openxmlformats.org/drawingml/2006/main" prst="ellipse">
            <a:avLst/>
          </a:prstGeom>
          <a:solidFill xmlns:a="http://schemas.openxmlformats.org/drawingml/2006/main">
            <a:srgbClr val="161B22">
              <a:alpha val="0"/>
            </a:srgbClr>
          </a:solidFill>
          <a:ln xmlns:a="http://schemas.openxmlformats.org/drawingml/2006/main" w="1905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Shape 16">
            <a:extLst xmlns:a="http://schemas.openxmlformats.org/drawingml/2006/main">
              <a:ext uri="{FF2B5EF4-FFF2-40B4-BE49-F238E27FC236}">
                <a16:creationId xmlns:a16="http://schemas.microsoft.com/office/drawing/2014/main" id="{4F7E7A5A-C666-4D62-909A-CDB84694741F}"/>
              </a:ext>
            </a:extLst>
          </p:cNvPr>
          <p:cNvSpPr>
            <a:spLocks xmlns:a="http://schemas.openxmlformats.org/drawingml/2006/main" noGrp="1"/>
          </p:cNvSpPr>
          <p:nvPr/>
        </p:nvSpPr>
        <p:spPr>
          <a:xfrm xmlns:a="http://schemas.openxmlformats.org/drawingml/2006/main">
            <a:off x="2702052" y="5177790"/>
            <a:ext cx="914" cy="102870"/>
          </a:xfrm>
          <a:prstGeom xmlns:a="http://schemas.openxmlformats.org/drawingml/2006/main" prst="line">
            <a:avLst/>
          </a:prstGeom>
          <a:noFill xmlns:a="http://schemas.openxmlformats.org/drawingml/2006/main"/>
          <a:ln xmlns:a="http://schemas.openxmlformats.org/drawingml/2006/main" w="1905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19" name="Shape 17">
            <a:extLst xmlns:a="http://schemas.openxmlformats.org/drawingml/2006/main">
              <a:ext uri="{FF2B5EF4-FFF2-40B4-BE49-F238E27FC236}">
                <a16:creationId xmlns:a16="http://schemas.microsoft.com/office/drawing/2014/main" id="{9BF184C0-1732-46B2-9BB6-FC7B5B8266C9}"/>
              </a:ext>
            </a:extLst>
          </p:cNvPr>
          <p:cNvSpPr>
            <a:spLocks xmlns:a="http://schemas.openxmlformats.org/drawingml/2006/main" noGrp="1"/>
          </p:cNvSpPr>
          <p:nvPr/>
        </p:nvSpPr>
        <p:spPr>
          <a:xfrm xmlns:a="http://schemas.openxmlformats.org/drawingml/2006/main">
            <a:off x="2702052" y="5280660"/>
            <a:ext cx="90526" cy="37033"/>
          </a:xfrm>
          <a:prstGeom xmlns:a="http://schemas.openxmlformats.org/drawingml/2006/main" prst="line">
            <a:avLst/>
          </a:prstGeom>
          <a:noFill xmlns:a="http://schemas.openxmlformats.org/drawingml/2006/main"/>
          <a:ln xmlns:a="http://schemas.openxmlformats.org/drawingml/2006/main" w="1905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Text 18">
            <a:extLst xmlns:a="http://schemas.openxmlformats.org/drawingml/2006/main">
              <a:ext uri="{FF2B5EF4-FFF2-40B4-BE49-F238E27FC236}">
                <a16:creationId xmlns:a16="http://schemas.microsoft.com/office/drawing/2014/main" id="{7BDF599C-1985-424B-96CE-A6FCB63601BB}"/>
              </a:ext>
            </a:extLst>
          </p:cNvPr>
          <p:cNvSpPr>
            <a:spLocks xmlns:a="http://schemas.openxmlformats.org/drawingml/2006/main" noGrp="1"/>
          </p:cNvSpPr>
          <p:nvPr/>
        </p:nvSpPr>
        <p:spPr>
          <a:xfrm xmlns:a="http://schemas.openxmlformats.org/drawingml/2006/main">
            <a:off x="3054096" y="5134356"/>
            <a:ext cx="1143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E6EDF3"/>
                </a:solidFill>
                <a:latin typeface="Arial"/>
                <a:ea typeface="Arial"/>
                <a:cs typeface="Arial"/>
              </a:rPr>
              <a:t>Budget</a:t>
            </a:r>
            <a:endParaRPr sz="1700"/>
          </a:p>
        </p:txBody>
      </p:sp>
      <p:sp>
        <p:nvSpPr>
          <p:cNvPr id="21" name="Shape 19">
            <a:extLst xmlns:a="http://schemas.openxmlformats.org/drawingml/2006/main">
              <a:ext uri="{FF2B5EF4-FFF2-40B4-BE49-F238E27FC236}">
                <a16:creationId xmlns:a16="http://schemas.microsoft.com/office/drawing/2014/main" id="{E75532DD-F36D-4A4A-977E-077C7F675CCC}"/>
              </a:ext>
            </a:extLst>
          </p:cNvPr>
          <p:cNvSpPr>
            <a:spLocks xmlns:a="http://schemas.openxmlformats.org/drawingml/2006/main" noGrp="1"/>
          </p:cNvSpPr>
          <p:nvPr/>
        </p:nvSpPr>
        <p:spPr>
          <a:xfrm xmlns:a="http://schemas.openxmlformats.org/drawingml/2006/main">
            <a:off x="8074152" y="4992624"/>
            <a:ext cx="1792224" cy="640080"/>
          </a:xfrm>
          <a:prstGeom xmlns:a="http://schemas.openxmlformats.org/drawingml/2006/main" prst="rect">
            <a:avLst/>
          </a:prstGeom>
          <a:solidFill xmlns:a="http://schemas.openxmlformats.org/drawingml/2006/main">
            <a:srgbClr val="0D1117"/>
          </a:solidFill>
          <a:ln xmlns:a="http://schemas.openxmlformats.org/drawingml/2006/main" w="12700">
            <a:solidFill>
              <a:srgbClr val="E6EDF3"/>
            </a:solidFill>
            <a:prstDash val="solid"/>
          </a:ln>
        </p:spPr>
        <p:txBody>
          <a:bodyPr xmlns:a="http://schemas.openxmlformats.org/drawingml/2006/main"/>
          <a:lstStyle xmlns:a="http://schemas.openxmlformats.org/drawingml/2006/main"/>
          <a:p xmlns:a="http://schemas.openxmlformats.org/drawingml/2006/main">
            <a:endParaRPr/>
          </a:p>
        </p:txBody>
      </p:sp>
      <p:sp>
        <p:nvSpPr>
          <p:cNvPr id="22" name="Shape 20">
            <a:extLst xmlns:a="http://schemas.openxmlformats.org/drawingml/2006/main">
              <a:ext uri="{FF2B5EF4-FFF2-40B4-BE49-F238E27FC236}">
                <a16:creationId xmlns:a16="http://schemas.microsoft.com/office/drawing/2014/main" id="{89330A1D-994F-4982-A620-133C008F7691}"/>
              </a:ext>
            </a:extLst>
          </p:cNvPr>
          <p:cNvSpPr>
            <a:spLocks xmlns:a="http://schemas.openxmlformats.org/drawingml/2006/main" noGrp="1"/>
          </p:cNvSpPr>
          <p:nvPr/>
        </p:nvSpPr>
        <p:spPr>
          <a:xfrm xmlns:a="http://schemas.openxmlformats.org/drawingml/2006/main">
            <a:off x="8225028" y="5116068"/>
            <a:ext cx="329184" cy="329184"/>
          </a:xfrm>
          <a:prstGeom xmlns:a="http://schemas.openxmlformats.org/drawingml/2006/main" prst="ellipse">
            <a:avLst/>
          </a:prstGeom>
          <a:solidFill xmlns:a="http://schemas.openxmlformats.org/drawingml/2006/main">
            <a:srgbClr val="161B22">
              <a:alpha val="0"/>
            </a:srgbClr>
          </a:solidFill>
          <a:ln xmlns:a="http://schemas.openxmlformats.org/drawingml/2006/main" w="1778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3" name="Shape 21">
            <a:extLst xmlns:a="http://schemas.openxmlformats.org/drawingml/2006/main">
              <a:ext uri="{FF2B5EF4-FFF2-40B4-BE49-F238E27FC236}">
                <a16:creationId xmlns:a16="http://schemas.microsoft.com/office/drawing/2014/main" id="{821256CF-BD24-4371-A83A-EA7A3A73FD67}"/>
              </a:ext>
            </a:extLst>
          </p:cNvPr>
          <p:cNvSpPr>
            <a:spLocks xmlns:a="http://schemas.openxmlformats.org/drawingml/2006/main" noGrp="1"/>
          </p:cNvSpPr>
          <p:nvPr/>
        </p:nvSpPr>
        <p:spPr>
          <a:xfrm xmlns:a="http://schemas.openxmlformats.org/drawingml/2006/main">
            <a:off x="8299094" y="5280660"/>
            <a:ext cx="65837" cy="65837"/>
          </a:xfrm>
          <a:prstGeom xmlns:a="http://schemas.openxmlformats.org/drawingml/2006/main" prst="line">
            <a:avLst/>
          </a:prstGeom>
          <a:noFill xmlns:a="http://schemas.openxmlformats.org/drawingml/2006/main"/>
          <a:ln xmlns:a="http://schemas.openxmlformats.org/drawingml/2006/main" w="254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Shape 22">
            <a:extLst xmlns:a="http://schemas.openxmlformats.org/drawingml/2006/main">
              <a:ext uri="{FF2B5EF4-FFF2-40B4-BE49-F238E27FC236}">
                <a16:creationId xmlns:a16="http://schemas.microsoft.com/office/drawing/2014/main" id="{98F81756-56B8-4B87-A2A9-4DD1A2BF760E}"/>
              </a:ext>
            </a:extLst>
          </p:cNvPr>
          <p:cNvSpPr>
            <a:spLocks xmlns:a="http://schemas.openxmlformats.org/drawingml/2006/main" noGrp="1"/>
          </p:cNvSpPr>
          <p:nvPr/>
        </p:nvSpPr>
        <p:spPr>
          <a:xfrm xmlns:a="http://schemas.openxmlformats.org/drawingml/2006/main" flipV="1">
            <a:off x="8364931" y="5214823"/>
            <a:ext cx="131674" cy="131674"/>
          </a:xfrm>
          <a:prstGeom xmlns:a="http://schemas.openxmlformats.org/drawingml/2006/main" prst="line">
            <a:avLst/>
          </a:prstGeom>
          <a:noFill xmlns:a="http://schemas.openxmlformats.org/drawingml/2006/main"/>
          <a:ln xmlns:a="http://schemas.openxmlformats.org/drawingml/2006/main" w="2540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5" name="Text 23">
            <a:extLst xmlns:a="http://schemas.openxmlformats.org/drawingml/2006/main">
              <a:ext uri="{FF2B5EF4-FFF2-40B4-BE49-F238E27FC236}">
                <a16:creationId xmlns:a16="http://schemas.microsoft.com/office/drawing/2014/main" id="{181696A7-EAD5-4E91-8CC7-D4155B27B670}"/>
              </a:ext>
            </a:extLst>
          </p:cNvPr>
          <p:cNvSpPr>
            <a:spLocks xmlns:a="http://schemas.openxmlformats.org/drawingml/2006/main" noGrp="1"/>
          </p:cNvSpPr>
          <p:nvPr/>
        </p:nvSpPr>
        <p:spPr>
          <a:xfrm xmlns:a="http://schemas.openxmlformats.org/drawingml/2006/main">
            <a:off x="8741664" y="5134356"/>
            <a:ext cx="1143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E6EDF3"/>
                </a:solidFill>
                <a:latin typeface="Arial"/>
                <a:ea typeface="Arial"/>
                <a:cs typeface="Arial"/>
              </a:rPr>
              <a:t>Approval</a:t>
            </a:r>
            <a:endParaRPr sz="1700"/>
          </a:p>
        </p:txBody>
      </p:sp>
      <p:sp>
        <p:nvSpPr>
          <p:cNvPr id="26" name="Shape 24">
            <a:extLst xmlns:a="http://schemas.openxmlformats.org/drawingml/2006/main">
              <a:ext uri="{FF2B5EF4-FFF2-40B4-BE49-F238E27FC236}">
                <a16:creationId xmlns:a16="http://schemas.microsoft.com/office/drawing/2014/main" id="{D31AAFCF-7773-4782-B949-2FB2E4212FEE}"/>
              </a:ext>
            </a:extLst>
          </p:cNvPr>
          <p:cNvSpPr>
            <a:spLocks xmlns:a="http://schemas.openxmlformats.org/drawingml/2006/main" noGrp="1"/>
          </p:cNvSpPr>
          <p:nvPr/>
        </p:nvSpPr>
        <p:spPr>
          <a:xfrm xmlns:a="http://schemas.openxmlformats.org/drawingml/2006/main">
            <a:off x="5202936" y="2834640"/>
            <a:ext cx="1773936" cy="1773936"/>
          </a:xfrm>
          <a:prstGeom xmlns:a="http://schemas.openxmlformats.org/drawingml/2006/main" prst="ellipse">
            <a:avLst/>
          </a:prstGeom>
          <a:solidFill xmlns:a="http://schemas.openxmlformats.org/drawingml/2006/main">
            <a:srgbClr val="161B22"/>
          </a:solidFill>
          <a:ln xmlns:a="http://schemas.openxmlformats.org/drawingml/2006/main" w="2159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27" name="Text 25">
            <a:extLst xmlns:a="http://schemas.openxmlformats.org/drawingml/2006/main">
              <a:ext uri="{FF2B5EF4-FFF2-40B4-BE49-F238E27FC236}">
                <a16:creationId xmlns:a16="http://schemas.microsoft.com/office/drawing/2014/main" id="{F6D61BDD-77F1-461C-B6E8-DCFF32B6E3C9}"/>
              </a:ext>
            </a:extLst>
          </p:cNvPr>
          <p:cNvSpPr>
            <a:spLocks xmlns:a="http://schemas.openxmlformats.org/drawingml/2006/main" noGrp="1"/>
          </p:cNvSpPr>
          <p:nvPr/>
        </p:nvSpPr>
        <p:spPr>
          <a:xfrm xmlns:a="http://schemas.openxmlformats.org/drawingml/2006/main">
            <a:off x="5202936" y="3429000"/>
            <a:ext cx="1773936"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300" b="1">
                <a:solidFill>
                  <a:srgbClr val="E6EDF3"/>
                </a:solidFill>
                <a:latin typeface="Arial"/>
                <a:ea typeface="Arial"/>
                <a:cs typeface="Arial"/>
              </a:rPr>
              <a:t>AGENT</a:t>
            </a:r>
            <a:endParaRPr sz="2300"/>
          </a:p>
        </p:txBody>
      </p:sp>
      <p:sp>
        <p:nvSpPr>
          <p:cNvPr id="28" name="Text 26">
            <a:extLst xmlns:a="http://schemas.openxmlformats.org/drawingml/2006/main">
              <a:ext uri="{FF2B5EF4-FFF2-40B4-BE49-F238E27FC236}">
                <a16:creationId xmlns:a16="http://schemas.microsoft.com/office/drawing/2014/main" id="{66BCA703-276B-4612-BB7A-415960AADBD2}"/>
              </a:ext>
            </a:extLst>
          </p:cNvPr>
          <p:cNvSpPr>
            <a:spLocks xmlns:a="http://schemas.openxmlformats.org/drawingml/2006/main" noGrp="1"/>
          </p:cNvSpPr>
          <p:nvPr/>
        </p:nvSpPr>
        <p:spPr>
          <a:xfrm xmlns:a="http://schemas.openxmlformats.org/drawingml/2006/main">
            <a:off x="4590288" y="4965192"/>
            <a:ext cx="29718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200" b="1">
                <a:solidFill>
                  <a:srgbClr val="3FB950"/>
                </a:solidFill>
                <a:latin typeface="Arial"/>
                <a:ea typeface="Arial"/>
                <a:cs typeface="Arial"/>
              </a:rPr>
              <a:t>Stop / ask</a:t>
            </a:r>
            <a:endParaRPr sz="2200"/>
          </a:p>
        </p:txBody>
      </p:sp>
      <p:sp>
        <p:nvSpPr>
          <p:cNvPr id="29" name="Shape 27">
            <a:extLst xmlns:a="http://schemas.openxmlformats.org/drawingml/2006/main">
              <a:ext uri="{FF2B5EF4-FFF2-40B4-BE49-F238E27FC236}">
                <a16:creationId xmlns:a16="http://schemas.microsoft.com/office/drawing/2014/main" id="{6D30494A-FEEB-4272-BBC9-567F995E3C22}"/>
              </a:ext>
            </a:extLst>
          </p:cNvPr>
          <p:cNvSpPr>
            <a:spLocks xmlns:a="http://schemas.openxmlformats.org/drawingml/2006/main" noGrp="1"/>
          </p:cNvSpPr>
          <p:nvPr/>
        </p:nvSpPr>
        <p:spPr>
          <a:xfrm xmlns:a="http://schemas.openxmlformats.org/drawingml/2006/main">
            <a:off x="6089904" y="4626864"/>
            <a:ext cx="914" cy="265176"/>
          </a:xfrm>
          <a:prstGeom xmlns:a="http://schemas.openxmlformats.org/drawingml/2006/main" prst="line">
            <a:avLst/>
          </a:prstGeom>
          <a:noFill xmlns:a="http://schemas.openxmlformats.org/drawingml/2006/main"/>
          <a:ln xmlns:a="http://schemas.openxmlformats.org/drawingml/2006/main" w="19050">
            <a:solidFill>
              <a:srgbClr val="3FB950"/>
            </a:solidFill>
            <a:prstDash val="solid"/>
          </a:ln>
        </p:spPr>
        <p:txBody>
          <a:bodyPr xmlns:a="http://schemas.openxmlformats.org/drawingml/2006/main"/>
          <a:lstStyle xmlns:a="http://schemas.openxmlformats.org/drawingml/2006/main"/>
          <a:p xmlns:a="http://schemas.openxmlformats.org/drawingml/2006/main">
            <a:endParaRPr/>
          </a:p>
        </p:txBody>
      </p:sp>
      <p:sp>
        <p:nvSpPr>
          <p:cNvPr id="30" name="Text 28">
            <a:extLst xmlns:a="http://schemas.openxmlformats.org/drawingml/2006/main">
              <a:ext uri="{FF2B5EF4-FFF2-40B4-BE49-F238E27FC236}">
                <a16:creationId xmlns:a16="http://schemas.microsoft.com/office/drawing/2014/main" id="{013685DD-2E23-4D31-860B-9B931A31F311}"/>
              </a:ext>
            </a:extLst>
          </p:cNvPr>
          <p:cNvSpPr>
            <a:spLocks xmlns:a="http://schemas.openxmlformats.org/drawingml/2006/main" noGrp="1"/>
          </p:cNvSpPr>
          <p:nvPr/>
        </p:nvSpPr>
        <p:spPr>
          <a:xfrm xmlns:a="http://schemas.openxmlformats.org/drawingml/2006/main">
            <a:off x="612648" y="5961888"/>
            <a:ext cx="10789920" cy="26517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000">
                <a:solidFill>
                  <a:srgbClr val="F85149"/>
                </a:solidFill>
                <a:latin typeface="Arial"/>
                <a:ea typeface="Arial"/>
                <a:cs typeface="Arial"/>
              </a:rPr>
              <a:t>Use the supplied exercise data first.</a:t>
            </a:r>
            <a:endParaRPr sz="2000"/>
          </a:p>
        </p:txBody>
      </p:sp>
      <p:pic>
        <p:nvPicPr>
          <p:cNvPr id="61" name="Picture 60"/>
          <p:cNvPicPr>
            <a:picLocks xmlns:a="http://schemas.openxmlformats.org/drawingml/2006/main" noChangeAspect="1"/>
          </p:cNvPicPr>
          <p:nvPr/>
        </p:nvPicPr>
        <p:blipFill>
          <a:blip xmlns:r="http://schemas.openxmlformats.org/officeDocument/2006/relationships" xmlns:a="http://schemas.openxmlformats.org/drawingml/2006/main" r:embed="Rcc95e6e8d90d4dd3"/>
          <a:stretch xmlns:a="http://schemas.openxmlformats.org/drawingml/2006/main"/>
        </p:blipFill>
        <p:spPr>
          <a:xfrm xmlns:a="http://schemas.openxmlformats.org/drawingml/2006/main">
            <a:off x="11201400" y="304800"/>
            <a:ext cx="381000" cy="381000"/>
          </a:xfrm>
          <a:prstGeom xmlns:a="http://schemas.openxmlformats.org/drawingml/2006/main" prst="rect">
            <a:avLst/>
          </a:prstGeom>
        </p:spPr>
      </p:pic>
    </p:spTree>
    <p:extLst>
      <p:ext uri="{BB962C8B-B14F-4D97-AF65-F5344CB8AC3E}">
        <p14:creationId xmlns:p14="http://schemas.microsoft.com/office/powerpoint/2010/main" val="1226428815"/>
      </p:ext>
    </p:extLst>
  </p:cSld>
</p:sld>
</file>

<file path=ppt/slides/slide11.xml><?xml version="1.0" encoding="utf-8"?>
<p:sld xmlns:p="http://schemas.openxmlformats.org/presentationml/2006/main">
  <p:cSld>
    <p:bg>
      <p:bgPr>
        <a:solidFill xmlns:a="http://schemas.openxmlformats.org/drawingml/2006/main">
          <a:srgbClr val="0D111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4E3E0950-C06A-4802-92B9-3E0B9CED69D9}"/>
              </a:ext>
            </a:extLst>
          </p:cNvPr>
          <p:cNvSpPr>
            <a:spLocks xmlns:a="http://schemas.openxmlformats.org/drawingml/2006/main" noGrp="1"/>
          </p:cNvSpPr>
          <p:nvPr/>
        </p:nvSpPr>
        <p:spPr>
          <a:xfrm xmlns:a="http://schemas.openxmlformats.org/drawingml/2006/main">
            <a:off x="594360" y="6400800"/>
            <a:ext cx="11000232" cy="914"/>
          </a:xfrm>
          <a:prstGeom xmlns:a="http://schemas.openxmlformats.org/drawingml/2006/main" prst="line">
            <a:avLst/>
          </a:prstGeom>
          <a:noFill xmlns:a="http://schemas.openxmlformats.org/drawingml/2006/main"/>
          <a:ln xmlns:a="http://schemas.openxmlformats.org/drawingml/2006/main" w="762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 name="Text 1">
            <a:extLst xmlns:a="http://schemas.openxmlformats.org/drawingml/2006/main">
              <a:ext uri="{FF2B5EF4-FFF2-40B4-BE49-F238E27FC236}">
                <a16:creationId xmlns:a16="http://schemas.microsoft.com/office/drawing/2014/main" id="{D832A7CF-671F-45F5-A52E-B5E3D4AB9D2E}"/>
              </a:ext>
            </a:extLst>
          </p:cNvPr>
          <p:cNvSpPr>
            <a:spLocks xmlns:a="http://schemas.openxmlformats.org/drawingml/2006/main" noGrp="1"/>
          </p:cNvSpPr>
          <p:nvPr/>
        </p:nvSpPr>
        <p:spPr>
          <a:xfrm xmlns:a="http://schemas.openxmlformats.org/drawingml/2006/main">
            <a:off x="594360" y="6501384"/>
            <a:ext cx="5486400" cy="14630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60" spc="110">
                <a:solidFill>
                  <a:srgbClr val="8B949E"/>
                </a:solidFill>
                <a:latin typeface="Arial"/>
                <a:ea typeface="Arial"/>
                <a:cs typeface="Arial"/>
              </a:rPr>
              <a:t>CLAWBIO  /  TRUSTWORTHY AGENTIC GENOMICS</a:t>
            </a:r>
            <a:endParaRPr sz="860"/>
          </a:p>
        </p:txBody>
      </p:sp>
      <p:sp>
        <p:nvSpPr>
          <p:cNvPr id="4" name="Text 2">
            <a:extLst xmlns:a="http://schemas.openxmlformats.org/drawingml/2006/main">
              <a:ext uri="{FF2B5EF4-FFF2-40B4-BE49-F238E27FC236}">
                <a16:creationId xmlns:a16="http://schemas.microsoft.com/office/drawing/2014/main" id="{2A233DE4-DD69-4344-A544-8C4688BA3DA2}"/>
              </a:ext>
            </a:extLst>
          </p:cNvPr>
          <p:cNvSpPr>
            <a:spLocks xmlns:a="http://schemas.openxmlformats.org/drawingml/2006/main" noGrp="1"/>
          </p:cNvSpPr>
          <p:nvPr/>
        </p:nvSpPr>
        <p:spPr>
          <a:xfrm xmlns:a="http://schemas.openxmlformats.org/drawingml/2006/main">
            <a:off x="11109960" y="6492240"/>
            <a:ext cx="475488"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8B949E"/>
                </a:solidFill>
                <a:latin typeface="Arial"/>
                <a:ea typeface="Arial"/>
                <a:cs typeface="Arial"/>
              </a:rPr>
              <a:t>11</a:t>
            </a:r>
            <a:endParaRPr sz="900"/>
          </a:p>
        </p:txBody>
      </p:sp>
      <p:sp>
        <p:nvSpPr>
          <p:cNvPr id="5" name="Text 3">
            <a:extLst xmlns:a="http://schemas.openxmlformats.org/drawingml/2006/main">
              <a:ext uri="{FF2B5EF4-FFF2-40B4-BE49-F238E27FC236}">
                <a16:creationId xmlns:a16="http://schemas.microsoft.com/office/drawing/2014/main" id="{6AF72E1E-EB86-424D-A573-4365991B98F2}"/>
              </a:ext>
            </a:extLst>
          </p:cNvPr>
          <p:cNvSpPr>
            <a:spLocks xmlns:a="http://schemas.openxmlformats.org/drawingml/2006/main" noGrp="1"/>
          </p:cNvSpPr>
          <p:nvPr/>
        </p:nvSpPr>
        <p:spPr>
          <a:xfrm xmlns:a="http://schemas.openxmlformats.org/drawingml/2006/main">
            <a:off x="594360" y="429768"/>
            <a:ext cx="10607040"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240">
                <a:solidFill>
                  <a:srgbClr val="3FB950"/>
                </a:solidFill>
                <a:latin typeface="Arial"/>
                <a:ea typeface="Arial"/>
                <a:cs typeface="Arial"/>
              </a:rPr>
              <a:t>YOUR PRACTICAL CHECKLIST</a:t>
            </a:r>
            <a:endParaRPr sz="1050"/>
          </a:p>
        </p:txBody>
      </p:sp>
      <p:sp>
        <p:nvSpPr>
          <p:cNvPr id="6" name="Text 4">
            <a:extLst xmlns:a="http://schemas.openxmlformats.org/drawingml/2006/main">
              <a:ext uri="{FF2B5EF4-FFF2-40B4-BE49-F238E27FC236}">
                <a16:creationId xmlns:a16="http://schemas.microsoft.com/office/drawing/2014/main" id="{528CBDB4-F207-4FB8-8D75-6AE37E0806D6}"/>
              </a:ext>
            </a:extLst>
          </p:cNvPr>
          <p:cNvSpPr>
            <a:spLocks xmlns:a="http://schemas.openxmlformats.org/drawingml/2006/main" noGrp="1"/>
          </p:cNvSpPr>
          <p:nvPr/>
        </p:nvSpPr>
        <p:spPr>
          <a:xfrm xmlns:a="http://schemas.openxmlformats.org/drawingml/2006/main">
            <a:off x="594360" y="886968"/>
            <a:ext cx="1097280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nSpc>
                <a:spcPct val="100000"/>
              </a:lnSpc>
              <a:buNone/>
            </a:pPr>
            <a:r>
              <a:rPr sz="4400" b="1">
                <a:solidFill>
                  <a:srgbClr val="E6EDF3"/>
                </a:solidFill>
                <a:latin typeface="Arial"/>
                <a:ea typeface="Arial"/>
                <a:cs typeface="Arial"/>
              </a:rPr>
              <a:t>Run it. Challenge it. Keep the evidence.</a:t>
            </a:r>
            <a:endParaRPr sz="4400"/>
          </a:p>
        </p:txBody>
      </p:sp>
      <p:sp>
        <p:nvSpPr>
          <p:cNvPr id="7" name="Shape 5">
            <a:extLst xmlns:a="http://schemas.openxmlformats.org/drawingml/2006/main">
              <a:ext uri="{FF2B5EF4-FFF2-40B4-BE49-F238E27FC236}">
                <a16:creationId xmlns:a16="http://schemas.microsoft.com/office/drawing/2014/main" id="{8709E031-807F-4C62-949E-1FABE6A3F25F}"/>
              </a:ext>
            </a:extLst>
          </p:cNvPr>
          <p:cNvSpPr>
            <a:spLocks xmlns:a="http://schemas.openxmlformats.org/drawingml/2006/main" noGrp="1"/>
          </p:cNvSpPr>
          <p:nvPr/>
        </p:nvSpPr>
        <p:spPr>
          <a:xfrm xmlns:a="http://schemas.openxmlformats.org/drawingml/2006/main">
            <a:off x="594360" y="1865376"/>
            <a:ext cx="10991088" cy="914"/>
          </a:xfrm>
          <a:prstGeom xmlns:a="http://schemas.openxmlformats.org/drawingml/2006/main" prst="line">
            <a:avLst/>
          </a:prstGeom>
          <a:noFill xmlns:a="http://schemas.openxmlformats.org/drawingml/2006/main"/>
          <a:ln xmlns:a="http://schemas.openxmlformats.org/drawingml/2006/main" w="1016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Text 6">
            <a:extLst xmlns:a="http://schemas.openxmlformats.org/drawingml/2006/main">
              <a:ext uri="{FF2B5EF4-FFF2-40B4-BE49-F238E27FC236}">
                <a16:creationId xmlns:a16="http://schemas.microsoft.com/office/drawing/2014/main" id="{9A7D4D17-29DF-4081-A0A8-738F25D487A4}"/>
              </a:ext>
            </a:extLst>
          </p:cNvPr>
          <p:cNvSpPr>
            <a:spLocks xmlns:a="http://schemas.openxmlformats.org/drawingml/2006/main" noGrp="1"/>
          </p:cNvSpPr>
          <p:nvPr/>
        </p:nvSpPr>
        <p:spPr>
          <a:xfrm xmlns:a="http://schemas.openxmlformats.org/drawingml/2006/main">
            <a:off x="594360" y="2075688"/>
            <a:ext cx="56692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b="1">
                <a:solidFill>
                  <a:srgbClr val="3FB950"/>
                </a:solidFill>
                <a:latin typeface="Arial"/>
                <a:ea typeface="Arial"/>
                <a:cs typeface="Arial"/>
              </a:rPr>
              <a:t>01</a:t>
            </a:r>
            <a:endParaRPr sz="2200"/>
          </a:p>
        </p:txBody>
      </p:sp>
      <p:sp>
        <p:nvSpPr>
          <p:cNvPr id="9" name="Text 7">
            <a:extLst xmlns:a="http://schemas.openxmlformats.org/drawingml/2006/main">
              <a:ext uri="{FF2B5EF4-FFF2-40B4-BE49-F238E27FC236}">
                <a16:creationId xmlns:a16="http://schemas.microsoft.com/office/drawing/2014/main" id="{3A0F3F80-085B-4DC5-B780-EA6008AA33A0}"/>
              </a:ext>
            </a:extLst>
          </p:cNvPr>
          <p:cNvSpPr>
            <a:spLocks xmlns:a="http://schemas.openxmlformats.org/drawingml/2006/main" noGrp="1"/>
          </p:cNvSpPr>
          <p:nvPr/>
        </p:nvSpPr>
        <p:spPr>
          <a:xfrm xmlns:a="http://schemas.openxmlformats.org/drawingml/2006/main">
            <a:off x="1417320" y="2029968"/>
            <a:ext cx="9802368"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300" b="1">
                <a:solidFill>
                  <a:srgbClr val="E6EDF3"/>
                </a:solidFill>
                <a:latin typeface="Arial"/>
                <a:ea typeface="Arial"/>
                <a:cs typeface="Arial"/>
              </a:rPr>
              <a:t>Choose one claim in the output</a:t>
            </a:r>
            <a:endParaRPr sz="2300"/>
          </a:p>
        </p:txBody>
      </p:sp>
      <p:sp>
        <p:nvSpPr>
          <p:cNvPr id="10" name="Text 8">
            <a:hlinkClick xmlns:r="http://schemas.openxmlformats.org/officeDocument/2006/relationships" xmlns:a="http://schemas.openxmlformats.org/drawingml/2006/main" r:id="R7823298d49a14d2a"/>
            <a:extLst xmlns:a="http://schemas.openxmlformats.org/drawingml/2006/main">
              <a:ext uri="{FF2B5EF4-FFF2-40B4-BE49-F238E27FC236}">
                <a16:creationId xmlns:a16="http://schemas.microsoft.com/office/drawing/2014/main" id="{B529E7E8-A411-401E-A38F-E15AADA6CA00}"/>
              </a:ext>
            </a:extLst>
          </p:cNvPr>
          <p:cNvSpPr>
            <a:spLocks xmlns:a="http://schemas.openxmlformats.org/drawingml/2006/main" noGrp="1"/>
          </p:cNvSpPr>
          <p:nvPr/>
        </p:nvSpPr>
        <p:spPr>
          <a:xfrm xmlns:a="http://schemas.openxmlformats.org/drawingml/2006/main">
            <a:off x="1417320" y="2542032"/>
            <a:ext cx="987552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a:buNone/>
              <a:defRPr sz="1400" u="sng">
                <a:solidFill>
                  <a:srgbClr val="58A6FF"/>
                </a:solidFill>
                <a:latin typeface="Arial"/>
                <a:ea typeface="Arial"/>
                <a:cs typeface="Arial"/>
              </a:defRPr>
            </a:pPr>
            <a:r>
              <a:rPr sz="1400" u="sng">
                <a:solidFill>
                  <a:srgbClr val="58A6FF"/>
                </a:solidFill>
                <a:latin typeface="Arial"/>
                <a:ea typeface="Arial"/>
                <a:cs typeface="Arial"/>
                <a:hlinkClick xmlns:r="http://schemas.openxmlformats.org/officeDocument/2006/relationships" r:id="R4e9d26374ce14c7b"/>
              </a:rPr>
              <a:t>Point to the exact paper or table entry supporting it.</a:t>
            </a:r>
          </a:p>
        </p:txBody>
      </p:sp>
      <p:sp>
        <p:nvSpPr>
          <p:cNvPr id="11" name="Shape 9">
            <a:extLst xmlns:a="http://schemas.openxmlformats.org/drawingml/2006/main">
              <a:ext uri="{FF2B5EF4-FFF2-40B4-BE49-F238E27FC236}">
                <a16:creationId xmlns:a16="http://schemas.microsoft.com/office/drawing/2014/main" id="{1B0DF74D-FC9E-41B4-ACB5-74295EED9F8C}"/>
              </a:ext>
            </a:extLst>
          </p:cNvPr>
          <p:cNvSpPr>
            <a:spLocks xmlns:a="http://schemas.openxmlformats.org/drawingml/2006/main" noGrp="1"/>
          </p:cNvSpPr>
          <p:nvPr/>
        </p:nvSpPr>
        <p:spPr>
          <a:xfrm xmlns:a="http://schemas.openxmlformats.org/drawingml/2006/main">
            <a:off x="594360" y="2962656"/>
            <a:ext cx="10991088" cy="914"/>
          </a:xfrm>
          <a:prstGeom xmlns:a="http://schemas.openxmlformats.org/drawingml/2006/main" prst="line">
            <a:avLst/>
          </a:prstGeom>
          <a:noFill xmlns:a="http://schemas.openxmlformats.org/drawingml/2006/main"/>
          <a:ln xmlns:a="http://schemas.openxmlformats.org/drawingml/2006/main" w="1016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Text 10">
            <a:extLst xmlns:a="http://schemas.openxmlformats.org/drawingml/2006/main">
              <a:ext uri="{FF2B5EF4-FFF2-40B4-BE49-F238E27FC236}">
                <a16:creationId xmlns:a16="http://schemas.microsoft.com/office/drawing/2014/main" id="{296B60DD-B7AC-45E2-8492-5609590DBA9A}"/>
              </a:ext>
            </a:extLst>
          </p:cNvPr>
          <p:cNvSpPr>
            <a:spLocks xmlns:a="http://schemas.openxmlformats.org/drawingml/2006/main" noGrp="1"/>
          </p:cNvSpPr>
          <p:nvPr/>
        </p:nvSpPr>
        <p:spPr>
          <a:xfrm xmlns:a="http://schemas.openxmlformats.org/drawingml/2006/main">
            <a:off x="594360" y="3172968"/>
            <a:ext cx="56692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b="1">
                <a:solidFill>
                  <a:srgbClr val="3FB950"/>
                </a:solidFill>
                <a:latin typeface="Arial"/>
                <a:ea typeface="Arial"/>
                <a:cs typeface="Arial"/>
              </a:rPr>
              <a:t>02</a:t>
            </a:r>
            <a:endParaRPr sz="2200"/>
          </a:p>
        </p:txBody>
      </p:sp>
      <p:sp>
        <p:nvSpPr>
          <p:cNvPr id="13" name="Text 11">
            <a:extLst xmlns:a="http://schemas.openxmlformats.org/drawingml/2006/main">
              <a:ext uri="{FF2B5EF4-FFF2-40B4-BE49-F238E27FC236}">
                <a16:creationId xmlns:a16="http://schemas.microsoft.com/office/drawing/2014/main" id="{98E4E040-3EC2-4C61-BA78-F18ED27D1B45}"/>
              </a:ext>
            </a:extLst>
          </p:cNvPr>
          <p:cNvSpPr>
            <a:spLocks xmlns:a="http://schemas.openxmlformats.org/drawingml/2006/main" noGrp="1"/>
          </p:cNvSpPr>
          <p:nvPr/>
        </p:nvSpPr>
        <p:spPr>
          <a:xfrm xmlns:a="http://schemas.openxmlformats.org/drawingml/2006/main">
            <a:off x="1417320" y="3127248"/>
            <a:ext cx="9802368"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300" b="1">
                <a:solidFill>
                  <a:srgbClr val="E6EDF3"/>
                </a:solidFill>
                <a:latin typeface="Arial"/>
                <a:ea typeface="Arial"/>
                <a:cs typeface="Arial"/>
              </a:rPr>
              <a:t>Find one assumption or failure</a:t>
            </a:r>
            <a:endParaRPr sz="2300"/>
          </a:p>
        </p:txBody>
      </p:sp>
      <p:sp>
        <p:nvSpPr>
          <p:cNvPr id="14" name="Text 12">
            <a:hlinkClick xmlns:r="http://schemas.openxmlformats.org/officeDocument/2006/relationships" xmlns:a="http://schemas.openxmlformats.org/drawingml/2006/main" r:id="Rac7efaaf4781440d"/>
            <a:extLst xmlns:a="http://schemas.openxmlformats.org/drawingml/2006/main">
              <a:ext uri="{FF2B5EF4-FFF2-40B4-BE49-F238E27FC236}">
                <a16:creationId xmlns:a16="http://schemas.microsoft.com/office/drawing/2014/main" id="{310BBC96-CD89-45CF-ACFB-C86DAF614FDF}"/>
              </a:ext>
            </a:extLst>
          </p:cNvPr>
          <p:cNvSpPr>
            <a:spLocks xmlns:a="http://schemas.openxmlformats.org/drawingml/2006/main" noGrp="1"/>
          </p:cNvSpPr>
          <p:nvPr/>
        </p:nvSpPr>
        <p:spPr>
          <a:xfrm xmlns:a="http://schemas.openxmlformats.org/drawingml/2006/main">
            <a:off x="1417320" y="3639312"/>
            <a:ext cx="987552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a:buNone/>
              <a:defRPr sz="1400" u="sng">
                <a:solidFill>
                  <a:srgbClr val="58A6FF"/>
                </a:solidFill>
                <a:latin typeface="Arial"/>
                <a:ea typeface="Arial"/>
                <a:cs typeface="Arial"/>
              </a:defRPr>
            </a:pPr>
            <a:r>
              <a:rPr sz="1400" u="sng">
                <a:solidFill>
                  <a:srgbClr val="58A6FF"/>
                </a:solidFill>
                <a:latin typeface="Arial"/>
                <a:ea typeface="Arial"/>
                <a:cs typeface="Arial"/>
                <a:hlinkClick xmlns:r="http://schemas.openxmlformats.org/officeDocument/2006/relationships" r:id="Rfdac9764a9bc4222"/>
              </a:rPr>
              <a:t>Check missing columns, filtering and contrast direction.</a:t>
            </a:r>
          </a:p>
        </p:txBody>
      </p:sp>
      <p:sp>
        <p:nvSpPr>
          <p:cNvPr id="15" name="Shape 13">
            <a:extLst xmlns:a="http://schemas.openxmlformats.org/drawingml/2006/main">
              <a:ext uri="{FF2B5EF4-FFF2-40B4-BE49-F238E27FC236}">
                <a16:creationId xmlns:a16="http://schemas.microsoft.com/office/drawing/2014/main" id="{341575E3-7226-42BC-9A9F-6FE9A7F24870}"/>
              </a:ext>
            </a:extLst>
          </p:cNvPr>
          <p:cNvSpPr>
            <a:spLocks xmlns:a="http://schemas.openxmlformats.org/drawingml/2006/main" noGrp="1"/>
          </p:cNvSpPr>
          <p:nvPr/>
        </p:nvSpPr>
        <p:spPr>
          <a:xfrm xmlns:a="http://schemas.openxmlformats.org/drawingml/2006/main">
            <a:off x="594360" y="4059936"/>
            <a:ext cx="10991088" cy="914"/>
          </a:xfrm>
          <a:prstGeom xmlns:a="http://schemas.openxmlformats.org/drawingml/2006/main" prst="line">
            <a:avLst/>
          </a:prstGeom>
          <a:noFill xmlns:a="http://schemas.openxmlformats.org/drawingml/2006/main"/>
          <a:ln xmlns:a="http://schemas.openxmlformats.org/drawingml/2006/main" w="1016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Text 14">
            <a:extLst xmlns:a="http://schemas.openxmlformats.org/drawingml/2006/main">
              <a:ext uri="{FF2B5EF4-FFF2-40B4-BE49-F238E27FC236}">
                <a16:creationId xmlns:a16="http://schemas.microsoft.com/office/drawing/2014/main" id="{F2ECD9E8-45A5-47C4-AF72-FB4A1A238AF9}"/>
              </a:ext>
            </a:extLst>
          </p:cNvPr>
          <p:cNvSpPr>
            <a:spLocks xmlns:a="http://schemas.openxmlformats.org/drawingml/2006/main" noGrp="1"/>
          </p:cNvSpPr>
          <p:nvPr/>
        </p:nvSpPr>
        <p:spPr>
          <a:xfrm xmlns:a="http://schemas.openxmlformats.org/drawingml/2006/main">
            <a:off x="594360" y="4270248"/>
            <a:ext cx="566928"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b="1">
                <a:solidFill>
                  <a:srgbClr val="3FB950"/>
                </a:solidFill>
                <a:latin typeface="Arial"/>
                <a:ea typeface="Arial"/>
                <a:cs typeface="Arial"/>
              </a:rPr>
              <a:t>03</a:t>
            </a:r>
            <a:endParaRPr sz="2200"/>
          </a:p>
        </p:txBody>
      </p:sp>
      <p:sp>
        <p:nvSpPr>
          <p:cNvPr id="17" name="Text 15">
            <a:extLst xmlns:a="http://schemas.openxmlformats.org/drawingml/2006/main">
              <a:ext uri="{FF2B5EF4-FFF2-40B4-BE49-F238E27FC236}">
                <a16:creationId xmlns:a16="http://schemas.microsoft.com/office/drawing/2014/main" id="{0BE04F85-2DAF-4FDE-8D8A-2ED706879E57}"/>
              </a:ext>
            </a:extLst>
          </p:cNvPr>
          <p:cNvSpPr>
            <a:spLocks xmlns:a="http://schemas.openxmlformats.org/drawingml/2006/main" noGrp="1"/>
          </p:cNvSpPr>
          <p:nvPr/>
        </p:nvSpPr>
        <p:spPr>
          <a:xfrm xmlns:a="http://schemas.openxmlformats.org/drawingml/2006/main">
            <a:off x="1417320" y="4224528"/>
            <a:ext cx="9802368"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300" b="1">
                <a:solidFill>
                  <a:srgbClr val="E6EDF3"/>
                </a:solidFill>
                <a:latin typeface="Arial"/>
                <a:ea typeface="Arial"/>
                <a:cs typeface="Arial"/>
              </a:rPr>
              <a:t>Record what you would change</a:t>
            </a:r>
            <a:endParaRPr sz="2300"/>
          </a:p>
        </p:txBody>
      </p:sp>
      <p:sp>
        <p:nvSpPr>
          <p:cNvPr id="18" name="Text 16">
            <a:hlinkClick xmlns:r="http://schemas.openxmlformats.org/officeDocument/2006/relationships" xmlns:a="http://schemas.openxmlformats.org/drawingml/2006/main" r:id="Rcde43a5416a94023"/>
            <a:extLst xmlns:a="http://schemas.openxmlformats.org/drawingml/2006/main">
              <a:ext uri="{FF2B5EF4-FFF2-40B4-BE49-F238E27FC236}">
                <a16:creationId xmlns:a16="http://schemas.microsoft.com/office/drawing/2014/main" id="{354687CE-668C-455F-A9B8-6FE25BFDEBFB}"/>
              </a:ext>
            </a:extLst>
          </p:cNvPr>
          <p:cNvSpPr>
            <a:spLocks xmlns:a="http://schemas.openxmlformats.org/drawingml/2006/main" noGrp="1"/>
          </p:cNvSpPr>
          <p:nvPr/>
        </p:nvSpPr>
        <p:spPr>
          <a:xfrm xmlns:a="http://schemas.openxmlformats.org/drawingml/2006/main">
            <a:off x="1417320" y="4736592"/>
            <a:ext cx="987552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a:buNone/>
              <a:defRPr sz="1400" u="sng">
                <a:solidFill>
                  <a:srgbClr val="58A6FF"/>
                </a:solidFill>
                <a:latin typeface="Arial"/>
                <a:ea typeface="Arial"/>
                <a:cs typeface="Arial"/>
              </a:defRPr>
            </a:pPr>
            <a:r>
              <a:rPr sz="1400" u="sng">
                <a:solidFill>
                  <a:srgbClr val="58A6FF"/>
                </a:solidFill>
                <a:latin typeface="Arial"/>
                <a:ea typeface="Arial"/>
                <a:cs typeface="Arial"/>
                <a:hlinkClick xmlns:r="http://schemas.openxmlformats.org/officeDocument/2006/relationships" r:id="Rd620bb22503748d6"/>
              </a:rPr>
              <a:t>Keep the prompt, output and your correction together.</a:t>
            </a:r>
          </a:p>
        </p:txBody>
      </p:sp>
      <p:sp>
        <p:nvSpPr>
          <p:cNvPr id="19" name="Text 17">
            <a:extLst xmlns:a="http://schemas.openxmlformats.org/drawingml/2006/main">
              <a:ext uri="{FF2B5EF4-FFF2-40B4-BE49-F238E27FC236}">
                <a16:creationId xmlns:a16="http://schemas.microsoft.com/office/drawing/2014/main" id="{20B07CE1-19F0-4F83-8878-B0B4CC9B916E}"/>
              </a:ext>
            </a:extLst>
          </p:cNvPr>
          <p:cNvSpPr>
            <a:spLocks xmlns:a="http://schemas.openxmlformats.org/drawingml/2006/main" noGrp="1"/>
          </p:cNvSpPr>
          <p:nvPr/>
        </p:nvSpPr>
        <p:spPr>
          <a:xfrm xmlns:a="http://schemas.openxmlformats.org/drawingml/2006/main">
            <a:off x="612648" y="5623560"/>
            <a:ext cx="10936224"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8B949E"/>
                </a:solidFill>
                <a:latin typeface="Arial"/>
                <a:ea typeface="Arial"/>
                <a:cs typeface="Arial"/>
              </a:rPr>
              <a:t>Online and in the room: share one useful result and one concern.</a:t>
            </a:r>
            <a:endParaRPr sz="1300"/>
          </a:p>
        </p:txBody>
      </p:sp>
      <p:sp>
        <p:nvSpPr>
          <p:cNvPr id="20" name="Text 18">
            <a:extLst xmlns:a="http://schemas.openxmlformats.org/drawingml/2006/main">
              <a:ext uri="{FF2B5EF4-FFF2-40B4-BE49-F238E27FC236}">
                <a16:creationId xmlns:a16="http://schemas.microsoft.com/office/drawing/2014/main" id="{78A05FFD-85B0-4B7D-B1C1-4B7120FCD809}"/>
              </a:ext>
            </a:extLst>
          </p:cNvPr>
          <p:cNvSpPr>
            <a:spLocks xmlns:a="http://schemas.openxmlformats.org/drawingml/2006/main" noGrp="1"/>
          </p:cNvSpPr>
          <p:nvPr/>
        </p:nvSpPr>
        <p:spPr>
          <a:xfrm xmlns:a="http://schemas.openxmlformats.org/drawingml/2006/main">
            <a:off x="612648" y="6007608"/>
            <a:ext cx="10936224"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3FB950"/>
                </a:solidFill>
                <a:latin typeface="Arial"/>
                <a:ea typeface="Arial"/>
                <a:cs typeface="Arial"/>
                <a:hlinkClick xmlns:r="http://schemas.openxmlformats.org/officeDocument/2006/relationships" r:id="R255cfb8a12a54cf5"/>
              </a:rPr>
              <a:t>Follow the two handouts on the workshop resource page.</a:t>
            </a:r>
            <a:endParaRPr sz="1300"/>
          </a:p>
        </p:txBody>
      </p:sp>
      <p:pic>
        <p:nvPicPr>
          <p:cNvPr id="41" name="Picture 40"/>
          <p:cNvPicPr>
            <a:picLocks xmlns:a="http://schemas.openxmlformats.org/drawingml/2006/main" noChangeAspect="1"/>
          </p:cNvPicPr>
          <p:nvPr/>
        </p:nvPicPr>
        <p:blipFill>
          <a:blip xmlns:r="http://schemas.openxmlformats.org/officeDocument/2006/relationships" xmlns:a="http://schemas.openxmlformats.org/drawingml/2006/main" r:embed="Rf6b08b391d224199"/>
          <a:stretch xmlns:a="http://schemas.openxmlformats.org/drawingml/2006/main"/>
        </p:blipFill>
        <p:spPr>
          <a:xfrm xmlns:a="http://schemas.openxmlformats.org/drawingml/2006/main">
            <a:off x="11201400" y="304800"/>
            <a:ext cx="381000" cy="381000"/>
          </a:xfrm>
          <a:prstGeom xmlns:a="http://schemas.openxmlformats.org/drawingml/2006/main" prst="rect">
            <a:avLst/>
          </a:prstGeom>
        </p:spPr>
      </p:pic>
    </p:spTree>
    <p:extLst>
      <p:ext uri="{BB962C8B-B14F-4D97-AF65-F5344CB8AC3E}">
        <p14:creationId xmlns:p14="http://schemas.microsoft.com/office/powerpoint/2010/main" val="1314865061"/>
      </p:ext>
    </p:extLst>
  </p:cSld>
</p:sld>
</file>

<file path=ppt/slides/slide12.xml><?xml version="1.0" encoding="utf-8"?>
<p:sld xmlns:p="http://schemas.openxmlformats.org/presentationml/2006/main">
  <p:cSld>
    <p:bg>
      <p:bgPr>
        <a:solidFill xmlns:a="http://schemas.openxmlformats.org/drawingml/2006/main">
          <a:srgbClr val="3FB950"/>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803F9D0-6526-4C5F-AE91-205C2A3E6C51}"/>
              </a:ext>
            </a:extLst>
          </p:cNvPr>
          <p:cNvSpPr>
            <a:spLocks xmlns:a="http://schemas.openxmlformats.org/drawingml/2006/main" noGrp="1"/>
          </p:cNvSpPr>
          <p:nvPr/>
        </p:nvSpPr>
        <p:spPr>
          <a:xfrm xmlns:a="http://schemas.openxmlformats.org/drawingml/2006/main">
            <a:off x="594360" y="6400800"/>
            <a:ext cx="11000232" cy="914"/>
          </a:xfrm>
          <a:prstGeom xmlns:a="http://schemas.openxmlformats.org/drawingml/2006/main" prst="line">
            <a:avLst/>
          </a:prstGeom>
          <a:noFill xmlns:a="http://schemas.openxmlformats.org/drawingml/2006/main"/>
          <a:ln xmlns:a="http://schemas.openxmlformats.org/drawingml/2006/main" w="7620">
            <a:solidFill>
              <a:srgbClr val="30363D"/>
            </a:solidFill>
            <a:prstDash val="solid"/>
          </a:ln>
        </p:spPr>
        <p:txBody>
          <a:bodyPr xmlns:a="http://schemas.openxmlformats.org/drawingml/2006/main"/>
          <a:lstStyle xmlns:a="http://schemas.openxmlformats.org/drawingml/2006/main"/>
          <a:p xmlns:a="http://schemas.openxmlformats.org/drawingml/2006/main">
            <a:endParaRPr/>
          </a:p>
        </p:txBody>
      </p:sp>
      <p:sp>
        <p:nvSpPr>
          <p:cNvPr id="3" name="Text 1">
            <a:extLst xmlns:a="http://schemas.openxmlformats.org/drawingml/2006/main">
              <a:ext uri="{FF2B5EF4-FFF2-40B4-BE49-F238E27FC236}">
                <a16:creationId xmlns:a16="http://schemas.microsoft.com/office/drawing/2014/main" id="{966433E4-82FB-412B-B288-83490A99C9A0}"/>
              </a:ext>
            </a:extLst>
          </p:cNvPr>
          <p:cNvSpPr>
            <a:spLocks xmlns:a="http://schemas.openxmlformats.org/drawingml/2006/main" noGrp="1"/>
          </p:cNvSpPr>
          <p:nvPr/>
        </p:nvSpPr>
        <p:spPr>
          <a:xfrm xmlns:a="http://schemas.openxmlformats.org/drawingml/2006/main">
            <a:off x="594360" y="6501384"/>
            <a:ext cx="5486400" cy="14630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60" spc="110">
                <a:solidFill>
                  <a:srgbClr val="0D1117"/>
                </a:solidFill>
                <a:latin typeface="Arial"/>
                <a:ea typeface="Arial"/>
                <a:cs typeface="Arial"/>
              </a:rPr>
              <a:t>CLAWBIO  /  TRUSTWORTHY AGENTIC GENOMICS</a:t>
            </a:r>
            <a:endParaRPr sz="860"/>
          </a:p>
        </p:txBody>
      </p:sp>
      <p:sp>
        <p:nvSpPr>
          <p:cNvPr id="4" name="Text 2">
            <a:extLst xmlns:a="http://schemas.openxmlformats.org/drawingml/2006/main">
              <a:ext uri="{FF2B5EF4-FFF2-40B4-BE49-F238E27FC236}">
                <a16:creationId xmlns:a16="http://schemas.microsoft.com/office/drawing/2014/main" id="{046B9124-F060-4C90-83C6-4158B712D1E5}"/>
              </a:ext>
            </a:extLst>
          </p:cNvPr>
          <p:cNvSpPr>
            <a:spLocks xmlns:a="http://schemas.openxmlformats.org/drawingml/2006/main" noGrp="1"/>
          </p:cNvSpPr>
          <p:nvPr/>
        </p:nvSpPr>
        <p:spPr>
          <a:xfrm xmlns:a="http://schemas.openxmlformats.org/drawingml/2006/main">
            <a:off x="11109960" y="6492240"/>
            <a:ext cx="475488"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0D1117"/>
                </a:solidFill>
                <a:latin typeface="Arial"/>
                <a:ea typeface="Arial"/>
                <a:cs typeface="Arial"/>
              </a:rPr>
              <a:t>12</a:t>
            </a:r>
            <a:endParaRPr sz="900"/>
          </a:p>
        </p:txBody>
      </p:sp>
      <p:sp>
        <p:nvSpPr>
          <p:cNvPr id="5" name="Text 3">
            <a:extLst xmlns:a="http://schemas.openxmlformats.org/drawingml/2006/main">
              <a:ext uri="{FF2B5EF4-FFF2-40B4-BE49-F238E27FC236}">
                <a16:creationId xmlns:a16="http://schemas.microsoft.com/office/drawing/2014/main" id="{C055D24A-6FCA-4406-AC7E-E0847F19F614}"/>
              </a:ext>
            </a:extLst>
          </p:cNvPr>
          <p:cNvSpPr>
            <a:spLocks xmlns:a="http://schemas.openxmlformats.org/drawingml/2006/main" noGrp="1"/>
          </p:cNvSpPr>
          <p:nvPr/>
        </p:nvSpPr>
        <p:spPr>
          <a:xfrm xmlns:a="http://schemas.openxmlformats.org/drawingml/2006/main">
            <a:off x="594360" y="429768"/>
            <a:ext cx="10607040"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240">
                <a:solidFill>
                  <a:srgbClr val="0D1117"/>
                </a:solidFill>
                <a:latin typeface="Arial"/>
                <a:ea typeface="Arial"/>
                <a:cs typeface="Arial"/>
              </a:rPr>
              <a:t>NOW TRY IT</a:t>
            </a:r>
            <a:endParaRPr sz="1050"/>
          </a:p>
        </p:txBody>
      </p:sp>
      <p:sp>
        <p:nvSpPr>
          <p:cNvPr id="6" name="Text 4">
            <a:extLst xmlns:a="http://schemas.openxmlformats.org/drawingml/2006/main">
              <a:ext uri="{FF2B5EF4-FFF2-40B4-BE49-F238E27FC236}">
                <a16:creationId xmlns:a16="http://schemas.microsoft.com/office/drawing/2014/main" id="{AE2142E0-155A-475A-B9D1-2B57BED497AC}"/>
              </a:ext>
            </a:extLst>
          </p:cNvPr>
          <p:cNvSpPr>
            <a:spLocks xmlns:a="http://schemas.openxmlformats.org/drawingml/2006/main" noGrp="1"/>
          </p:cNvSpPr>
          <p:nvPr/>
        </p:nvSpPr>
        <p:spPr>
          <a:xfrm xmlns:a="http://schemas.openxmlformats.org/drawingml/2006/main">
            <a:off x="594360" y="1115568"/>
            <a:ext cx="9326880" cy="2962656"/>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Bef>
                <a:spcPts val="0"/>
              </a:spcBef>
              <a:spcAft>
                <a:spcPts val="0"/>
              </a:spcAft>
              <a:buNone/>
            </a:pPr>
            <a:r>
              <a:rPr sz="6000" b="1" i="0">
                <a:solidFill>
                  <a:srgbClr val="0D1117"/>
                </a:solidFill>
                <a:latin typeface="Arial"/>
                <a:ea typeface="Arial"/>
                <a:cs typeface="Arial"/>
              </a:rPr>
              <a:t>What would make</a:t>
            </a:r>
          </a:p>
          <a:p xmlns:a="http://schemas.openxmlformats.org/drawingml/2006/main">
            <a:pPr marL="0" indent="0">
              <a:spcBef>
                <a:spcPts val="0"/>
              </a:spcBef>
              <a:spcAft>
                <a:spcPts val="0"/>
              </a:spcAft>
              <a:buNone/>
            </a:pPr>
            <a:r>
              <a:rPr sz="6000" b="1" i="0">
                <a:solidFill>
                  <a:srgbClr val="0D1117"/>
                </a:solidFill>
                <a:latin typeface="Arial"/>
                <a:ea typeface="Arial"/>
                <a:cs typeface="Arial"/>
              </a:rPr>
              <a:t>this output</a:t>
            </a:r>
          </a:p>
          <a:p xmlns:a="http://schemas.openxmlformats.org/drawingml/2006/main">
            <a:pPr marL="0" indent="0">
              <a:spcBef>
                <a:spcPts val="0"/>
              </a:spcBef>
              <a:spcAft>
                <a:spcPts val="0"/>
              </a:spcAft>
              <a:buNone/>
            </a:pPr>
            <a:r>
              <a:rPr sz="6000" b="1" i="0">
                <a:solidFill>
                  <a:srgbClr val="0D1117"/>
                </a:solidFill>
                <a:latin typeface="Arial"/>
                <a:ea typeface="Arial"/>
                <a:cs typeface="Arial"/>
              </a:rPr>
              <a:t>trustworthy?</a:t>
            </a:r>
          </a:p>
        </p:txBody>
      </p:sp>
      <p:sp>
        <p:nvSpPr>
          <p:cNvPr id="7" name="Text 5">
            <a:extLst xmlns:a="http://schemas.openxmlformats.org/drawingml/2006/main">
              <a:ext uri="{FF2B5EF4-FFF2-40B4-BE49-F238E27FC236}">
                <a16:creationId xmlns:a16="http://schemas.microsoft.com/office/drawing/2014/main" id="{10C2535B-35A4-4E79-ACBF-3DA29FED94D9}"/>
              </a:ext>
            </a:extLst>
          </p:cNvPr>
          <p:cNvSpPr>
            <a:spLocks xmlns:a="http://schemas.openxmlformats.org/drawingml/2006/main" noGrp="1"/>
          </p:cNvSpPr>
          <p:nvPr/>
        </p:nvSpPr>
        <p:spPr>
          <a:xfrm xmlns:a="http://schemas.openxmlformats.org/drawingml/2006/main">
            <a:off x="658368" y="4773168"/>
            <a:ext cx="6766560" cy="950976"/>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Bef>
                <a:spcPts val="0"/>
              </a:spcBef>
              <a:spcAft>
                <a:spcPts val="0"/>
              </a:spcAft>
              <a:buNone/>
            </a:pPr>
            <a:r>
              <a:rPr sz="2900" b="0" i="0">
                <a:solidFill>
                  <a:srgbClr val="0D1117"/>
                </a:solidFill>
                <a:latin typeface="Arial"/>
                <a:ea typeface="Arial"/>
                <a:cs typeface="Arial"/>
              </a:rPr>
              <a:t>One useful result.</a:t>
            </a:r>
          </a:p>
          <a:p xmlns:a="http://schemas.openxmlformats.org/drawingml/2006/main">
            <a:pPr marL="0" indent="0">
              <a:spcBef>
                <a:spcPts val="0"/>
              </a:spcBef>
              <a:spcAft>
                <a:spcPts val="0"/>
              </a:spcAft>
              <a:buNone/>
            </a:pPr>
            <a:r>
              <a:rPr sz="2900" b="0" i="0">
                <a:solidFill>
                  <a:srgbClr val="0D1117"/>
                </a:solidFill>
                <a:latin typeface="Arial"/>
                <a:ea typeface="Arial"/>
                <a:cs typeface="Arial"/>
              </a:rPr>
              <a:t>One claim to check.</a:t>
            </a:r>
          </a:p>
        </p:txBody>
      </p:sp>
      <p:sp>
        <p:nvSpPr>
          <p:cNvPr id="8" name="Shape 6">
            <a:extLst xmlns:a="http://schemas.openxmlformats.org/drawingml/2006/main">
              <a:ext uri="{FF2B5EF4-FFF2-40B4-BE49-F238E27FC236}">
                <a16:creationId xmlns:a16="http://schemas.microsoft.com/office/drawing/2014/main" id="{29D8EBA4-C2BB-423E-8ED5-67F8EBFE3004}"/>
              </a:ext>
            </a:extLst>
          </p:cNvPr>
          <p:cNvSpPr>
            <a:spLocks xmlns:a="http://schemas.openxmlformats.org/drawingml/2006/main" noGrp="1"/>
          </p:cNvSpPr>
          <p:nvPr/>
        </p:nvSpPr>
        <p:spPr>
          <a:xfrm xmlns:a="http://schemas.openxmlformats.org/drawingml/2006/main">
            <a:off x="9454896" y="4032504"/>
            <a:ext cx="1700784" cy="1700784"/>
          </a:xfrm>
          <a:prstGeom xmlns:a="http://schemas.openxmlformats.org/drawingml/2006/main" prst="rect">
            <a:avLst/>
          </a:prstGeom>
          <a:solidFill xmlns:a="http://schemas.openxmlformats.org/drawingml/2006/main">
            <a:srgbClr val="161B22"/>
          </a:solidFill>
          <a:ln xmlns:a="http://schemas.openxmlformats.org/drawingml/2006/main" w="12700">
            <a:solidFill>
              <a:srgbClr val="0D1117"/>
            </a:solidFill>
            <a:prstDash val="solid"/>
          </a:ln>
        </p:spPr>
        <p:txBody>
          <a:bodyPr xmlns:a="http://schemas.openxmlformats.org/drawingml/2006/main"/>
          <a:lstStyle xmlns:a="http://schemas.openxmlformats.org/drawingml/2006/main"/>
          <a:p xmlns:a="http://schemas.openxmlformats.org/drawingml/2006/main">
            <a:endParaRPr/>
          </a:p>
        </p:txBody>
      </p:sp>
      <p:pic>
        <p:nvPicPr>
          <p:cNvPr id="20" name="Image 0"/>
          <p:cNvPicPr>
            <a:picLocks xmlns:a="http://schemas.openxmlformats.org/drawingml/2006/main" noChangeAspect="1"/>
          </p:cNvPicPr>
          <p:nvPr/>
        </p:nvPicPr>
        <p:blipFill>
          <a:blip xmlns:r="http://schemas.openxmlformats.org/officeDocument/2006/relationships" xmlns:a="http://schemas.openxmlformats.org/drawingml/2006/main" r:embed="Red06f8397c9940b5"/>
          <a:stretch xmlns:a="http://schemas.openxmlformats.org/drawingml/2006/main">
            <a:fillRect l="0" t="0" r="0" b="0"/>
          </a:stretch>
        </p:blipFill>
        <p:spPr>
          <a:xfrm xmlns:a="http://schemas.openxmlformats.org/drawingml/2006/main">
            <a:off x="9573768" y="4151376"/>
            <a:ext cx="1463040" cy="1463040"/>
          </a:xfrm>
          <a:prstGeom xmlns:a="http://schemas.openxmlformats.org/drawingml/2006/main" prst="rect">
            <a:avLst/>
          </a:prstGeom>
        </p:spPr>
      </p:pic>
      <p:sp>
        <p:nvSpPr>
          <p:cNvPr id="10" name="Text 7">
            <a:hlinkClick xmlns:r="http://schemas.openxmlformats.org/officeDocument/2006/relationships" xmlns:a="http://schemas.openxmlformats.org/drawingml/2006/main" r:id="Rd1ee73f16f724341"/>
            <a:extLst xmlns:a="http://schemas.openxmlformats.org/drawingml/2006/main">
              <a:ext uri="{FF2B5EF4-FFF2-40B4-BE49-F238E27FC236}">
                <a16:creationId xmlns:a16="http://schemas.microsoft.com/office/drawing/2014/main" id="{2A9F137B-6290-439F-8B83-C5B08686B1FD}"/>
              </a:ext>
            </a:extLst>
          </p:cNvPr>
          <p:cNvSpPr>
            <a:spLocks xmlns:a="http://schemas.openxmlformats.org/drawingml/2006/main" noGrp="1"/>
          </p:cNvSpPr>
          <p:nvPr/>
        </p:nvSpPr>
        <p:spPr>
          <a:xfrm xmlns:a="http://schemas.openxmlformats.org/drawingml/2006/main">
            <a:off x="8412480" y="5907024"/>
            <a:ext cx="3200400" cy="21945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050" u="sng">
                <a:solidFill>
                  <a:srgbClr val="0D1117"/>
                </a:solidFill>
                <a:latin typeface="Arial"/>
                <a:ea typeface="Arial"/>
                <a:cs typeface="Arial"/>
                <a:hlinkClick xmlns:r="http://schemas.openxmlformats.org/officeDocument/2006/relationships" r:id="Rf266b0683e2348b4"/>
              </a:rPr>
              <a:t>github.com/ClawBio/ClawBio</a:t>
            </a:r>
            <a:endParaRPr sz="1050"/>
          </a:p>
        </p:txBody>
      </p:sp>
      <p:pic>
        <p:nvPicPr>
          <p:cNvPr id="22" name="Picture 21"/>
          <p:cNvPicPr>
            <a:picLocks xmlns:a="http://schemas.openxmlformats.org/drawingml/2006/main" noChangeAspect="1"/>
          </p:cNvPicPr>
          <p:nvPr/>
        </p:nvPicPr>
        <p:blipFill>
          <a:blip xmlns:r="http://schemas.openxmlformats.org/officeDocument/2006/relationships" xmlns:a="http://schemas.openxmlformats.org/drawingml/2006/main" r:embed="R2087905a885f4738"/>
          <a:stretch xmlns:a="http://schemas.openxmlformats.org/drawingml/2006/main"/>
        </p:blipFill>
        <p:spPr>
          <a:xfrm xmlns:a="http://schemas.openxmlformats.org/drawingml/2006/main">
            <a:off x="11201400" y="304800"/>
            <a:ext cx="381000" cy="381000"/>
          </a:xfrm>
          <a:prstGeom xmlns:a="http://schemas.openxmlformats.org/drawingml/2006/main" prst="rect">
            <a:avLst/>
          </a:prstGeom>
        </p:spPr>
      </p:pic>
    </p:spTree>
    <p:extLst>
      <p:ext uri="{BB962C8B-B14F-4D97-AF65-F5344CB8AC3E}">
        <p14:creationId xmlns:p14="http://schemas.microsoft.com/office/powerpoint/2010/main" val="2051827268"/>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2026-09-19T18:59:08.0720000Z</dcterms:created>
  <dcterms:modified xsi:type="dcterms:W3CDTF">2026-09-19T18:59:08.0720000Z</dcterms:modified>
</coreProperties>
</file>